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4" autoAdjust="0"/>
    <p:restoredTop sz="94511"/>
  </p:normalViewPr>
  <p:slideViewPr>
    <p:cSldViewPr snapToGrid="0" snapToObjects="1">
      <p:cViewPr varScale="1">
        <p:scale>
          <a:sx n="123" d="100"/>
          <a:sy n="123" d="100"/>
        </p:scale>
        <p:origin x="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C9663-251D-F842-8DF1-EABD97A0F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D87C9-5E78-8345-97FE-24AB5102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5629E-4BAC-E94A-BDA9-F7A92C0B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91AC1B-78DC-6C45-A3E8-39AF6C09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154897-8E3E-E241-B304-DCE1550D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CB259-5052-EB46-B261-D39C2074F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F8FBD-E20D-5346-B39F-762632339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AFE17-16D0-7545-A713-0FC36480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43EFB-562A-784E-AF7C-EBD4C2A37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Microsoft Office User</cp:lastModifiedBy>
  <cp:revision>36</cp:revision>
  <dcterms:created xsi:type="dcterms:W3CDTF">2019-07-05T11:02:13Z</dcterms:created>
  <dcterms:modified xsi:type="dcterms:W3CDTF">2020-05-25T16:25:03Z</dcterms:modified>
</cp:coreProperties>
</file>