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5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0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8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1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7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9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7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4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1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5000">
              <a:schemeClr val="accent6"/>
            </a:gs>
            <a:gs pos="70000">
              <a:schemeClr val="accent6">
                <a:lumMod val="75000"/>
              </a:schemeClr>
            </a:gs>
            <a:gs pos="100000">
              <a:srgbClr val="FF993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9CBC-583E-4CBE-80F8-A1595F2B2A76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5613-8752-48EA-B89C-97003EB7E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9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Diogenes" pitchFamily="2" charset="0"/>
              </a:rPr>
              <a:t>Ancient Greek Pottery</a:t>
            </a:r>
            <a:endParaRPr lang="en-GB" sz="9600" dirty="0">
              <a:latin typeface="Diogenes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://0.tqn.com/d/ancienthistory/1/0/4/G/Pegasu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" b="903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8894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static.guim.co.uk/sys-images/Admin/BkFill/Default_image_group/2012/6/21/1340291467431/Ancient-Greece-race-illus-00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100000" l="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27" y="3717032"/>
            <a:ext cx="3336371" cy="20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clipart.dk.co.uk/DKImages/Greece/image_greece00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" b="100000" l="9914" r="89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744416" cy="240481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6192688" cy="1470025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latin typeface="Comic Sans MS" pitchFamily="66" charset="0"/>
              </a:rPr>
              <a:t>LOB</a:t>
            </a:r>
            <a:r>
              <a:rPr lang="en-GB" sz="3600" dirty="0" smtClean="0">
                <a:latin typeface="Comic Sans MS" pitchFamily="66" charset="0"/>
              </a:rPr>
              <a:t>  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/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To </a:t>
            </a:r>
            <a:r>
              <a:rPr lang="en-GB" sz="3600" dirty="0">
                <a:latin typeface="Comic Sans MS" pitchFamily="66" charset="0"/>
              </a:rPr>
              <a:t>understand what the Ancient Greeks used their different vases </a:t>
            </a:r>
            <a:r>
              <a:rPr lang="en-GB" sz="3600" dirty="0" smtClean="0">
                <a:latin typeface="Comic Sans MS" pitchFamily="66" charset="0"/>
              </a:rPr>
              <a:t>for.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/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To </a:t>
            </a:r>
            <a:r>
              <a:rPr lang="en-GB" sz="3600" dirty="0">
                <a:latin typeface="Comic Sans MS" pitchFamily="66" charset="0"/>
              </a:rPr>
              <a:t>create our own vase design in the style of the Ancient Greeks.</a:t>
            </a:r>
            <a:r>
              <a:rPr lang="en-GB" sz="3600" dirty="0" smtClean="0">
                <a:latin typeface="Comic Sans MS" pitchFamily="66" charset="0"/>
              </a:rPr>
              <a:t>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89" b="85547" l="24597" r="43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36666" r="56779" b="14718"/>
          <a:stretch/>
        </p:blipFill>
        <p:spPr bwMode="auto">
          <a:xfrm>
            <a:off x="6372200" y="2132856"/>
            <a:ext cx="2452657" cy="355632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wl French Artist Pa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792088" cy="9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wl French Artist Pa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792088" cy="9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ile:Symposium scene Nicias Painter M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312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7/71/Hoplite_fight_MAR_Palermo_NI1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696744" cy="35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a/a9/Greek_vase_with_runners_at_the_panathenaic_games_530_b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21697" r="10804" b="9428"/>
          <a:stretch/>
        </p:blipFill>
        <p:spPr bwMode="auto">
          <a:xfrm>
            <a:off x="4553783" y="332656"/>
            <a:ext cx="4556395" cy="27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1" y="1412776"/>
            <a:ext cx="9341808" cy="1470025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Pots were used for lots of different things.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There were different shapes for different functions.</a:t>
            </a:r>
            <a:r>
              <a:rPr lang="en-GB" sz="3600" dirty="0" smtClean="0">
                <a:latin typeface="Comic Sans MS" pitchFamily="66" charset="0"/>
              </a:rPr>
              <a:t/>
            </a:r>
            <a:br>
              <a:rPr lang="en-GB" sz="3600" dirty="0" smtClean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://www.beazley.ox.ac.uk/images/pottery/collection/Slide7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0" l="1365" r="100000">
                        <a14:backgroundMark x1="17747" y1="24000" x2="17747" y2="24000"/>
                        <a14:backgroundMark x1="29010" y1="14000" x2="29010" y2="14000"/>
                        <a14:backgroundMark x1="76792" y1="6500" x2="76792" y2="6500"/>
                        <a14:backgroundMark x1="37884" y1="8500" x2="37884" y2="8500"/>
                        <a14:backgroundMark x1="35154" y1="25000" x2="35154" y2="25000"/>
                        <a14:backgroundMark x1="51536" y1="10000" x2="51536" y2="10000"/>
                        <a14:backgroundMark x1="74403" y1="25500" x2="74403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5544616" cy="37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60840" cy="1470025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Only men were allowed to make pots in Ancient Greece, although women were allowed to decorate them.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hellenicfoundation.com/History/Greek-Pottery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100000" l="7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24943"/>
            <a:ext cx="9302824" cy="374975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4824536" cy="2952328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The first pottery was decorated with lots of geometric patterns.</a:t>
            </a:r>
            <a:br>
              <a:rPr lang="en-GB" sz="3600" dirty="0" smtClean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metmuseum.org/toah/images/h2/h2_48.11.5a,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" b="10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75" y="0"/>
            <a:ext cx="6621363" cy="615176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4824536" cy="295232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Comic Sans MS" pitchFamily="66" charset="0"/>
              </a:rPr>
              <a:t>Then came black figure pottery.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The design was made using slip that turned black when fired in the kiln.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White or purple detail was added afterwards.</a:t>
            </a:r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metmuseum.org/toah/images/hb/hb_2010.147_av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6" b="93761" l="7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243408"/>
            <a:ext cx="5654402" cy="725020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4824536" cy="295232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Comic Sans MS" pitchFamily="66" charset="0"/>
              </a:rPr>
              <a:t>The red figure technique was invented around 530bc.</a:t>
            </a:r>
            <a:br>
              <a:rPr lang="en-GB" sz="3200" dirty="0" smtClean="0">
                <a:latin typeface="Comic Sans MS" pitchFamily="66" charset="0"/>
              </a:rPr>
            </a:br>
            <a:r>
              <a:rPr lang="en-GB" sz="3200" dirty="0">
                <a:latin typeface="Comic Sans MS" pitchFamily="66" charset="0"/>
              </a:rPr>
              <a:t/>
            </a:r>
            <a:br>
              <a:rPr lang="en-GB" sz="3200" dirty="0">
                <a:latin typeface="Comic Sans MS" pitchFamily="66" charset="0"/>
              </a:rPr>
            </a:br>
            <a:r>
              <a:rPr lang="en-GB" sz="3200" dirty="0" smtClean="0">
                <a:latin typeface="Comic Sans MS" pitchFamily="66" charset="0"/>
              </a:rPr>
              <a:t>This time, the rest of the pot was painted with slip rather than the figures and patterns.  Detail was added later.</a:t>
            </a:r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metmuseum.org/toah/images/h2/h2_24.97.2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0" b="990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94"/>
            <a:ext cx="3203848" cy="667468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7560840" cy="720080"/>
          </a:xfrm>
        </p:spPr>
        <p:txBody>
          <a:bodyPr>
            <a:noAutofit/>
          </a:bodyPr>
          <a:lstStyle/>
          <a:p>
            <a:pPr algn="l"/>
            <a:r>
              <a:rPr lang="en-GB" sz="3600" u="sng" smtClean="0">
                <a:latin typeface="Comic Sans MS" pitchFamily="66" charset="0"/>
              </a:rPr>
              <a:t>Your </a:t>
            </a:r>
            <a:r>
              <a:rPr lang="en-GB" sz="3600" u="sng" dirty="0" smtClean="0">
                <a:latin typeface="Comic Sans MS" pitchFamily="66" charset="0"/>
              </a:rPr>
              <a:t>Task</a:t>
            </a:r>
            <a:br>
              <a:rPr lang="en-GB" sz="3600" u="sng" dirty="0" smtClean="0">
                <a:latin typeface="Comic Sans MS" pitchFamily="66" charset="0"/>
              </a:rPr>
            </a:br>
            <a:endParaRPr lang="en-GB" sz="3600" u="sng" dirty="0"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65760" y="260648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0833" r="23748" b="43565"/>
          <a:stretch/>
        </p:blipFill>
        <p:spPr bwMode="auto">
          <a:xfrm>
            <a:off x="-198120" y="6237312"/>
            <a:ext cx="9342120" cy="4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3645024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Go to the British Museum website and choose your pot shape.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Write down your chosen vase and what it was used for in Ancient Greece.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Decide the modern day picture and repeated patterns you would like to draw and practice your design.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Write about why you have chosen that picture. What would it tell people about life today?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2400" dirty="0" smtClean="0">
                <a:latin typeface="Comic Sans MS" pitchFamily="66" charset="0"/>
              </a:rPr>
              <a:t>Draw your vase shape using a template and draw your picture ready for the display.</a:t>
            </a:r>
            <a:r>
              <a:rPr lang="en-GB" sz="3600" u="sng" dirty="0" smtClean="0">
                <a:latin typeface="Comic Sans MS" pitchFamily="66" charset="0"/>
              </a:rPr>
              <a:t/>
            </a:r>
            <a:br>
              <a:rPr lang="en-GB" sz="3600" u="sng" dirty="0" smtClean="0">
                <a:latin typeface="Comic Sans MS" pitchFamily="66" charset="0"/>
              </a:rPr>
            </a:br>
            <a:endParaRPr lang="en-GB" sz="36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139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Ancient Greek Pottery</vt:lpstr>
      <vt:lpstr>LOB    To understand what the Ancient Greeks used their different vases for.  To create our own vase design in the style of the Ancient Greeks. </vt:lpstr>
      <vt:lpstr>PowerPoint Presentation</vt:lpstr>
      <vt:lpstr>Pots were used for lots of different things. There were different shapes for different functions. </vt:lpstr>
      <vt:lpstr>Only men were allowed to make pots in Ancient Greece, although women were allowed to decorate them. </vt:lpstr>
      <vt:lpstr>The first pottery was decorated with lots of geometric patterns. </vt:lpstr>
      <vt:lpstr>Then came black figure pottery.  The design was made using slip that turned black when fired in the kiln.  White or purple detail was added afterwards. </vt:lpstr>
      <vt:lpstr>The red figure technique was invented around 530bc.  This time, the rest of the pot was painted with slip rather than the figures and patterns.  Detail was added later. </vt:lpstr>
      <vt:lpstr>Your Task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Laura</dc:creator>
  <cp:lastModifiedBy>Laura</cp:lastModifiedBy>
  <cp:revision>16</cp:revision>
  <dcterms:created xsi:type="dcterms:W3CDTF">2013-05-29T17:24:24Z</dcterms:created>
  <dcterms:modified xsi:type="dcterms:W3CDTF">2013-05-31T18:00:30Z</dcterms:modified>
</cp:coreProperties>
</file>