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60" r:id="rId1"/>
  </p:sldMasterIdLst>
  <p:notesMasterIdLst>
    <p:notesMasterId r:id="rId13"/>
  </p:notesMasterIdLst>
  <p:sldIdLst>
    <p:sldId id="271" r:id="rId2"/>
    <p:sldId id="342" r:id="rId3"/>
    <p:sldId id="367" r:id="rId4"/>
    <p:sldId id="368" r:id="rId5"/>
    <p:sldId id="369" r:id="rId6"/>
    <p:sldId id="352" r:id="rId7"/>
    <p:sldId id="357" r:id="rId8"/>
    <p:sldId id="365" r:id="rId9"/>
    <p:sldId id="366" r:id="rId10"/>
    <p:sldId id="359" r:id="rId11"/>
    <p:sldId id="287" r:id="rId12"/>
  </p:sldIdLst>
  <p:sldSz cx="12192000" cy="6858000"/>
  <p:notesSz cx="6858000" cy="9144000"/>
  <p:embeddedFontLst>
    <p:embeddedFont>
      <p:font typeface="Gill Sans MT" panose="020B0502020104020203" pitchFamily="34" charset="0"/>
      <p:regular r:id="rId14"/>
      <p:bold r:id="rId15"/>
      <p:italic r:id="rId16"/>
      <p:boldItalic r:id="rId17"/>
    </p:embeddedFont>
    <p:embeddedFont>
      <p:font typeface="League Spartan" panose="00000800000000000000" pitchFamily="50" charset="0"/>
      <p:bold r:id="rId18"/>
    </p:embeddedFont>
    <p:embeddedFont>
      <p:font typeface="Open Sans Light" panose="020B0306030504020204" pitchFamily="34" charset="0"/>
      <p:regular r:id="rId19"/>
      <p:italic r:id="rId20"/>
    </p:embeddedFont>
    <p:embeddedFont>
      <p:font typeface="Lato" panose="020F0502020204030203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Elizabeth Laming" initials="EL" lastIdx="1" clrIdx="6">
    <p:extLst>
      <p:ext uri="{19B8F6BF-5375-455C-9EA6-DF929625EA0E}">
        <p15:presenceInfo xmlns:p15="http://schemas.microsoft.com/office/powerpoint/2012/main" userId="S-1-5-21-1285066173-1815393381-3561576999-2642" providerId="AD"/>
      </p:ext>
    </p:extLst>
  </p:cmAuthor>
  <p:cmAuthor id="1" name="Sally Martin" initials="SM" lastIdx="61" clrIdx="0">
    <p:extLst/>
  </p:cmAuthor>
  <p:cmAuthor id="2" name="Karen" initials="KS" lastIdx="7" clrIdx="1"/>
  <p:cmAuthor id="3" name="Helen Emerson" initials="HE" lastIdx="5" clrIdx="2">
    <p:extLst>
      <p:ext uri="{19B8F6BF-5375-455C-9EA6-DF929625EA0E}">
        <p15:presenceInfo xmlns:p15="http://schemas.microsoft.com/office/powerpoint/2012/main" userId="S-1-5-21-1285066173-1815393381-3561576999-2635" providerId="AD"/>
      </p:ext>
    </p:extLst>
  </p:cmAuthor>
  <p:cmAuthor id="4" name="Jenny Fox" initials="JF" lastIdx="54" clrIdx="3">
    <p:extLst>
      <p:ext uri="{19B8F6BF-5375-455C-9EA6-DF929625EA0E}">
        <p15:presenceInfo xmlns:p15="http://schemas.microsoft.com/office/powerpoint/2012/main" userId="S-1-5-21-1285066173-1815393381-3561576999-2620" providerId="AD"/>
      </p:ext>
    </p:extLst>
  </p:cmAuthor>
  <p:cmAuthor id="5" name="Bethan Miller" initials="BM" lastIdx="6" clrIdx="4">
    <p:extLst>
      <p:ext uri="{19B8F6BF-5375-455C-9EA6-DF929625EA0E}">
        <p15:presenceInfo xmlns:p15="http://schemas.microsoft.com/office/powerpoint/2012/main" userId="S-1-5-21-1285066173-1815393381-3561576999-2641" providerId="AD"/>
      </p:ext>
    </p:extLst>
  </p:cmAuthor>
  <p:cmAuthor id="6" name="Karen Summers" initials="KS" lastIdx="13" clrIdx="5">
    <p:extLst>
      <p:ext uri="{19B8F6BF-5375-455C-9EA6-DF929625EA0E}">
        <p15:presenceInfo xmlns:p15="http://schemas.microsoft.com/office/powerpoint/2012/main" userId="S-1-5-21-1285066173-1815393381-3561576999-22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519E"/>
    <a:srgbClr val="CC66FF"/>
    <a:srgbClr val="7D4385"/>
    <a:srgbClr val="AB6CB4"/>
    <a:srgbClr val="E0C1FF"/>
    <a:srgbClr val="CC99FF"/>
    <a:srgbClr val="747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6" autoAdjust="0"/>
    <p:restoredTop sz="84589" autoAdjust="0"/>
  </p:normalViewPr>
  <p:slideViewPr>
    <p:cSldViewPr snapToGrid="0">
      <p:cViewPr varScale="1">
        <p:scale>
          <a:sx n="98" d="100"/>
          <a:sy n="98" d="100"/>
        </p:scale>
        <p:origin x="110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347255-B1F6-4D1A-91D2-AE4E87DE1ED5}" type="doc">
      <dgm:prSet loTypeId="urn:microsoft.com/office/officeart/2005/8/layout/venn1" loCatId="relationship" qsTypeId="urn:microsoft.com/office/officeart/2005/8/quickstyle/simple1" qsCatId="simple" csTypeId="urn:microsoft.com/office/officeart/2005/8/colors/accent0_1" csCatId="mainScheme" phldr="1"/>
      <dgm:spPr/>
    </dgm:pt>
    <dgm:pt modelId="{4401DEC3-FC3B-43D1-AE64-68FB0F3B3AAC}">
      <dgm:prSet phldrT="[Text]" custT="1"/>
      <dgm:spPr/>
      <dgm:t>
        <a:bodyPr/>
        <a:lstStyle/>
        <a:p>
          <a:r>
            <a:rPr lang="en-GB" sz="20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 </a:t>
          </a:r>
        </a:p>
      </dgm:t>
    </dgm:pt>
    <dgm:pt modelId="{543D0E11-B9A2-45E2-AEE9-D56FD7F98179}" type="parTrans" cxnId="{3FFD1B67-C6F0-4CD0-B9E1-C466D9438748}">
      <dgm:prSet/>
      <dgm:spPr/>
      <dgm:t>
        <a:bodyPr/>
        <a:lstStyle/>
        <a:p>
          <a:endParaRPr lang="en-GB"/>
        </a:p>
      </dgm:t>
    </dgm:pt>
    <dgm:pt modelId="{297590B4-157D-4EAE-98E0-E649F0B18104}" type="sibTrans" cxnId="{3FFD1B67-C6F0-4CD0-B9E1-C466D9438748}">
      <dgm:prSet/>
      <dgm:spPr/>
      <dgm:t>
        <a:bodyPr/>
        <a:lstStyle/>
        <a:p>
          <a:endParaRPr lang="en-GB"/>
        </a:p>
      </dgm:t>
    </dgm:pt>
    <dgm:pt modelId="{E428C45D-D4D3-49F1-8274-53A2299E7922}">
      <dgm:prSet phldrT="[Text]"/>
      <dgm:spPr/>
      <dgm:t>
        <a:bodyPr/>
        <a:lstStyle/>
        <a:p>
          <a:r>
            <a:rPr lang="en-GB" dirty="0"/>
            <a:t> </a:t>
          </a:r>
        </a:p>
      </dgm:t>
    </dgm:pt>
    <dgm:pt modelId="{D47ACC3C-4DFD-4F44-BD7C-740334179870}" type="parTrans" cxnId="{A9A21CD5-233C-4FDC-83AA-48BE1BA7CC2D}">
      <dgm:prSet/>
      <dgm:spPr/>
      <dgm:t>
        <a:bodyPr/>
        <a:lstStyle/>
        <a:p>
          <a:endParaRPr lang="en-GB"/>
        </a:p>
      </dgm:t>
    </dgm:pt>
    <dgm:pt modelId="{EBC2E3AF-10C6-4EE1-8301-EC37246E302B}" type="sibTrans" cxnId="{A9A21CD5-233C-4FDC-83AA-48BE1BA7CC2D}">
      <dgm:prSet/>
      <dgm:spPr/>
      <dgm:t>
        <a:bodyPr/>
        <a:lstStyle/>
        <a:p>
          <a:endParaRPr lang="en-GB"/>
        </a:p>
      </dgm:t>
    </dgm:pt>
    <dgm:pt modelId="{025C900C-6B97-4580-B425-E62E6A5EA13C}" type="pres">
      <dgm:prSet presAssocID="{7A347255-B1F6-4D1A-91D2-AE4E87DE1ED5}" presName="compositeShape" presStyleCnt="0">
        <dgm:presLayoutVars>
          <dgm:chMax val="7"/>
          <dgm:dir/>
          <dgm:resizeHandles val="exact"/>
        </dgm:presLayoutVars>
      </dgm:prSet>
      <dgm:spPr/>
    </dgm:pt>
    <dgm:pt modelId="{315EBDC1-263C-411E-B510-00A87EF675CC}" type="pres">
      <dgm:prSet presAssocID="{4401DEC3-FC3B-43D1-AE64-68FB0F3B3AAC}" presName="circ1" presStyleLbl="vennNode1" presStyleIdx="0" presStyleCnt="2" custScaleX="110496"/>
      <dgm:spPr/>
      <dgm:t>
        <a:bodyPr/>
        <a:lstStyle/>
        <a:p>
          <a:endParaRPr lang="en-US"/>
        </a:p>
      </dgm:t>
    </dgm:pt>
    <dgm:pt modelId="{0E057DC3-7BF6-4D0B-B06E-67D0E447E15D}" type="pres">
      <dgm:prSet presAssocID="{4401DEC3-FC3B-43D1-AE64-68FB0F3B3AA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9EB3A-747B-4F45-8EFB-860B7478517F}" type="pres">
      <dgm:prSet presAssocID="{E428C45D-D4D3-49F1-8274-53A2299E7922}" presName="circ2" presStyleLbl="vennNode1" presStyleIdx="1" presStyleCnt="2" custScaleX="107133" custLinFactNeighborX="-16191" custLinFactNeighborY="414"/>
      <dgm:spPr/>
      <dgm:t>
        <a:bodyPr/>
        <a:lstStyle/>
        <a:p>
          <a:endParaRPr lang="en-US"/>
        </a:p>
      </dgm:t>
    </dgm:pt>
    <dgm:pt modelId="{B75D6737-47CD-40D2-84CF-2D3948DBDDF3}" type="pres">
      <dgm:prSet presAssocID="{E428C45D-D4D3-49F1-8274-53A2299E792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1BE0CF-D60D-49DB-A761-E34646EEDA1B}" type="presOf" srcId="{7A347255-B1F6-4D1A-91D2-AE4E87DE1ED5}" destId="{025C900C-6B97-4580-B425-E62E6A5EA13C}" srcOrd="0" destOrd="0" presId="urn:microsoft.com/office/officeart/2005/8/layout/venn1"/>
    <dgm:cxn modelId="{1258842E-5022-498E-9381-CA6F0370538E}" type="presOf" srcId="{4401DEC3-FC3B-43D1-AE64-68FB0F3B3AAC}" destId="{315EBDC1-263C-411E-B510-00A87EF675CC}" srcOrd="0" destOrd="0" presId="urn:microsoft.com/office/officeart/2005/8/layout/venn1"/>
    <dgm:cxn modelId="{3FFD1B67-C6F0-4CD0-B9E1-C466D9438748}" srcId="{7A347255-B1F6-4D1A-91D2-AE4E87DE1ED5}" destId="{4401DEC3-FC3B-43D1-AE64-68FB0F3B3AAC}" srcOrd="0" destOrd="0" parTransId="{543D0E11-B9A2-45E2-AEE9-D56FD7F98179}" sibTransId="{297590B4-157D-4EAE-98E0-E649F0B18104}"/>
    <dgm:cxn modelId="{A9A21CD5-233C-4FDC-83AA-48BE1BA7CC2D}" srcId="{7A347255-B1F6-4D1A-91D2-AE4E87DE1ED5}" destId="{E428C45D-D4D3-49F1-8274-53A2299E7922}" srcOrd="1" destOrd="0" parTransId="{D47ACC3C-4DFD-4F44-BD7C-740334179870}" sibTransId="{EBC2E3AF-10C6-4EE1-8301-EC37246E302B}"/>
    <dgm:cxn modelId="{333F7C30-B10B-4E14-9874-175DF1B78F7E}" type="presOf" srcId="{4401DEC3-FC3B-43D1-AE64-68FB0F3B3AAC}" destId="{0E057DC3-7BF6-4D0B-B06E-67D0E447E15D}" srcOrd="1" destOrd="0" presId="urn:microsoft.com/office/officeart/2005/8/layout/venn1"/>
    <dgm:cxn modelId="{74B92FF6-7691-43C6-88A4-D06798B19ECB}" type="presOf" srcId="{E428C45D-D4D3-49F1-8274-53A2299E7922}" destId="{5DE9EB3A-747B-4F45-8EFB-860B7478517F}" srcOrd="0" destOrd="0" presId="urn:microsoft.com/office/officeart/2005/8/layout/venn1"/>
    <dgm:cxn modelId="{8AA632EE-A1E6-4DAD-A404-ABA2270337DB}" type="presOf" srcId="{E428C45D-D4D3-49F1-8274-53A2299E7922}" destId="{B75D6737-47CD-40D2-84CF-2D3948DBDDF3}" srcOrd="1" destOrd="0" presId="urn:microsoft.com/office/officeart/2005/8/layout/venn1"/>
    <dgm:cxn modelId="{51D10822-7E70-488C-BEAF-53885BA80A47}" type="presParOf" srcId="{025C900C-6B97-4580-B425-E62E6A5EA13C}" destId="{315EBDC1-263C-411E-B510-00A87EF675CC}" srcOrd="0" destOrd="0" presId="urn:microsoft.com/office/officeart/2005/8/layout/venn1"/>
    <dgm:cxn modelId="{68E7B192-FBBB-4F6E-AA75-D533E3646AA6}" type="presParOf" srcId="{025C900C-6B97-4580-B425-E62E6A5EA13C}" destId="{0E057DC3-7BF6-4D0B-B06E-67D0E447E15D}" srcOrd="1" destOrd="0" presId="urn:microsoft.com/office/officeart/2005/8/layout/venn1"/>
    <dgm:cxn modelId="{6DF880CE-432F-4EB4-92AE-8EDAB6919CD1}" type="presParOf" srcId="{025C900C-6B97-4580-B425-E62E6A5EA13C}" destId="{5DE9EB3A-747B-4F45-8EFB-860B7478517F}" srcOrd="2" destOrd="0" presId="urn:microsoft.com/office/officeart/2005/8/layout/venn1"/>
    <dgm:cxn modelId="{48E74B9F-E40F-46D4-9D0C-524BED1A1A69}" type="presParOf" srcId="{025C900C-6B97-4580-B425-E62E6A5EA13C}" destId="{B75D6737-47CD-40D2-84CF-2D3948DBDDF3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9878A3-BC36-477C-BF9F-F026B6AA880B}" type="doc">
      <dgm:prSet loTypeId="urn:microsoft.com/office/officeart/2005/8/layout/radial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191C045D-084D-44A3-9E2D-B346243CFA76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What could River do to manage the ‘not so good’ things?</a:t>
          </a:r>
        </a:p>
      </dgm:t>
    </dgm:pt>
    <dgm:pt modelId="{A383BE27-424E-403F-B5CE-377624660AC5}" type="parTrans" cxnId="{9D4AAFC7-A9A9-462D-AC6D-C698C978F2B6}">
      <dgm:prSet/>
      <dgm:spPr/>
      <dgm:t>
        <a:bodyPr/>
        <a:lstStyle/>
        <a:p>
          <a:endParaRPr lang="en-GB"/>
        </a:p>
      </dgm:t>
    </dgm:pt>
    <dgm:pt modelId="{8A8143A9-5474-475B-92AD-2B4E32F6D4D2}" type="sibTrans" cxnId="{9D4AAFC7-A9A9-462D-AC6D-C698C978F2B6}">
      <dgm:prSet/>
      <dgm:spPr/>
      <dgm:t>
        <a:bodyPr/>
        <a:lstStyle/>
        <a:p>
          <a:endParaRPr lang="en-GB"/>
        </a:p>
      </dgm:t>
    </dgm:pt>
    <dgm:pt modelId="{D4E4A783-CD8F-463D-A213-CEA95BC0F119}">
      <dgm:prSet phldrT="[Text]"/>
      <dgm:spPr/>
      <dgm:t>
        <a:bodyPr/>
        <a:lstStyle/>
        <a:p>
          <a:r>
            <a:rPr lang="en-GB" dirty="0"/>
            <a:t> Think about good changes</a:t>
          </a:r>
        </a:p>
      </dgm:t>
    </dgm:pt>
    <dgm:pt modelId="{6379DCD7-FD2B-4BE1-8967-958A8012409A}" type="parTrans" cxnId="{8ADCEAAA-AA96-41C2-A340-4A454D2402D7}">
      <dgm:prSet/>
      <dgm:spPr/>
      <dgm:t>
        <a:bodyPr/>
        <a:lstStyle/>
        <a:p>
          <a:endParaRPr lang="en-GB"/>
        </a:p>
      </dgm:t>
    </dgm:pt>
    <dgm:pt modelId="{6ACCDDFE-DFA3-404E-8359-F3A8D4239E0E}" type="sibTrans" cxnId="{8ADCEAAA-AA96-41C2-A340-4A454D2402D7}">
      <dgm:prSet/>
      <dgm:spPr/>
      <dgm:t>
        <a:bodyPr/>
        <a:lstStyle/>
        <a:p>
          <a:endParaRPr lang="en-GB"/>
        </a:p>
      </dgm:t>
    </dgm:pt>
    <dgm:pt modelId="{FE54FFA0-ED37-4BA8-B684-C72692E6D31A}">
      <dgm:prSet phldrT="[Text]"/>
      <dgm:spPr/>
      <dgm:t>
        <a:bodyPr/>
        <a:lstStyle/>
        <a:p>
          <a:r>
            <a:rPr lang="en-GB" dirty="0"/>
            <a:t>Keep trying</a:t>
          </a:r>
        </a:p>
      </dgm:t>
    </dgm:pt>
    <dgm:pt modelId="{08CE1862-845B-4FF2-836B-1FD53F3370C2}" type="parTrans" cxnId="{823E875D-36E2-4208-85DC-A752DDAB430E}">
      <dgm:prSet/>
      <dgm:spPr/>
      <dgm:t>
        <a:bodyPr/>
        <a:lstStyle/>
        <a:p>
          <a:endParaRPr lang="en-GB"/>
        </a:p>
      </dgm:t>
    </dgm:pt>
    <dgm:pt modelId="{DF762AD2-98F4-4E93-A518-22D08EFB03B3}" type="sibTrans" cxnId="{823E875D-36E2-4208-85DC-A752DDAB430E}">
      <dgm:prSet/>
      <dgm:spPr/>
      <dgm:t>
        <a:bodyPr/>
        <a:lstStyle/>
        <a:p>
          <a:endParaRPr lang="en-GB"/>
        </a:p>
      </dgm:t>
    </dgm:pt>
    <dgm:pt modelId="{CF35CDD8-821C-4598-BE08-8F597E831B0E}">
      <dgm:prSet phldrT="[Text]"/>
      <dgm:spPr/>
      <dgm:t>
        <a:bodyPr/>
        <a:lstStyle/>
        <a:p>
          <a:r>
            <a:rPr lang="en-GB" dirty="0"/>
            <a:t>Spend time relaxing</a:t>
          </a:r>
        </a:p>
      </dgm:t>
    </dgm:pt>
    <dgm:pt modelId="{7617C762-B197-4C16-BC76-771A5439CAB2}" type="parTrans" cxnId="{C9DA3723-EB26-437A-93CE-8FAA6DF629E0}">
      <dgm:prSet/>
      <dgm:spPr/>
      <dgm:t>
        <a:bodyPr/>
        <a:lstStyle/>
        <a:p>
          <a:endParaRPr lang="en-GB"/>
        </a:p>
      </dgm:t>
    </dgm:pt>
    <dgm:pt modelId="{14A462A3-8215-4882-B19A-060A427AAAF9}" type="sibTrans" cxnId="{C9DA3723-EB26-437A-93CE-8FAA6DF629E0}">
      <dgm:prSet/>
      <dgm:spPr/>
      <dgm:t>
        <a:bodyPr/>
        <a:lstStyle/>
        <a:p>
          <a:endParaRPr lang="en-GB"/>
        </a:p>
      </dgm:t>
    </dgm:pt>
    <dgm:pt modelId="{0D88F359-338C-49F7-BC0A-8FD39E67CA19}">
      <dgm:prSet phldrT="[Text]"/>
      <dgm:spPr/>
      <dgm:t>
        <a:bodyPr/>
        <a:lstStyle/>
        <a:p>
          <a:r>
            <a:rPr lang="en-GB" dirty="0"/>
            <a:t> Focus on the </a:t>
          </a:r>
          <a:r>
            <a:rPr lang="en-GB" dirty="0" smtClean="0"/>
            <a:t>positives</a:t>
          </a:r>
          <a:endParaRPr lang="en-GB" dirty="0"/>
        </a:p>
      </dgm:t>
    </dgm:pt>
    <dgm:pt modelId="{0785B009-A934-415F-99C8-466F85ABFA65}" type="parTrans" cxnId="{BCB761BE-CC3A-4E6C-9703-42B8D94C12AE}">
      <dgm:prSet/>
      <dgm:spPr/>
      <dgm:t>
        <a:bodyPr/>
        <a:lstStyle/>
        <a:p>
          <a:endParaRPr lang="en-GB"/>
        </a:p>
      </dgm:t>
    </dgm:pt>
    <dgm:pt modelId="{B817D170-397A-4A46-89FA-95AAFF41CB48}" type="sibTrans" cxnId="{BCB761BE-CC3A-4E6C-9703-42B8D94C12AE}">
      <dgm:prSet/>
      <dgm:spPr/>
      <dgm:t>
        <a:bodyPr/>
        <a:lstStyle/>
        <a:p>
          <a:endParaRPr lang="en-GB"/>
        </a:p>
      </dgm:t>
    </dgm:pt>
    <dgm:pt modelId="{7BF0714A-7D36-4F19-B4E3-6CC30F7F1D50}">
      <dgm:prSet phldrT="[Text]"/>
      <dgm:spPr/>
      <dgm:t>
        <a:bodyPr/>
        <a:lstStyle/>
        <a:p>
          <a:r>
            <a:rPr lang="en-GB" dirty="0"/>
            <a:t>Be organised</a:t>
          </a:r>
        </a:p>
      </dgm:t>
    </dgm:pt>
    <dgm:pt modelId="{03D2CCBC-DF27-43AC-9BBF-C486E8DC202D}" type="parTrans" cxnId="{05B617DD-B8C9-418E-8640-0C733BAB9E36}">
      <dgm:prSet/>
      <dgm:spPr/>
      <dgm:t>
        <a:bodyPr/>
        <a:lstStyle/>
        <a:p>
          <a:endParaRPr lang="en-GB"/>
        </a:p>
      </dgm:t>
    </dgm:pt>
    <dgm:pt modelId="{220D7A35-E662-4C6D-A1F3-67B9C6891EC5}" type="sibTrans" cxnId="{05B617DD-B8C9-418E-8640-0C733BAB9E36}">
      <dgm:prSet/>
      <dgm:spPr/>
      <dgm:t>
        <a:bodyPr/>
        <a:lstStyle/>
        <a:p>
          <a:endParaRPr lang="en-GB"/>
        </a:p>
      </dgm:t>
    </dgm:pt>
    <dgm:pt modelId="{EA5C32D8-079C-4CA1-8C1C-F7ACE8EC5E4E}">
      <dgm:prSet phldrT="[Text]"/>
      <dgm:spPr/>
      <dgm:t>
        <a:bodyPr/>
        <a:lstStyle/>
        <a:p>
          <a:r>
            <a:rPr lang="en-GB" dirty="0"/>
            <a:t> Ask for help</a:t>
          </a:r>
        </a:p>
      </dgm:t>
    </dgm:pt>
    <dgm:pt modelId="{7AA5EFFB-E7A3-405C-B3AD-71D8B0EC1C7A}" type="parTrans" cxnId="{CA5E763F-1A6E-4391-B261-FDEF63FFD891}">
      <dgm:prSet/>
      <dgm:spPr/>
      <dgm:t>
        <a:bodyPr/>
        <a:lstStyle/>
        <a:p>
          <a:endParaRPr lang="en-GB"/>
        </a:p>
      </dgm:t>
    </dgm:pt>
    <dgm:pt modelId="{7C1FC588-2FE2-4ACA-8BC6-569317F675DC}" type="sibTrans" cxnId="{CA5E763F-1A6E-4391-B261-FDEF63FFD891}">
      <dgm:prSet/>
      <dgm:spPr/>
      <dgm:t>
        <a:bodyPr/>
        <a:lstStyle/>
        <a:p>
          <a:endParaRPr lang="en-GB"/>
        </a:p>
      </dgm:t>
    </dgm:pt>
    <dgm:pt modelId="{45CB80FA-BA91-4E8E-9670-286E97F6207F}" type="pres">
      <dgm:prSet presAssocID="{F89878A3-BC36-477C-BF9F-F026B6AA880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380AB4-2AE7-421A-9393-B12C7E033D9D}" type="pres">
      <dgm:prSet presAssocID="{191C045D-084D-44A3-9E2D-B346243CFA76}" presName="centerShape" presStyleLbl="node0" presStyleIdx="0" presStyleCnt="1"/>
      <dgm:spPr/>
      <dgm:t>
        <a:bodyPr/>
        <a:lstStyle/>
        <a:p>
          <a:endParaRPr lang="en-US"/>
        </a:p>
      </dgm:t>
    </dgm:pt>
    <dgm:pt modelId="{9504B83F-2789-4772-9985-7E8B10E65E38}" type="pres">
      <dgm:prSet presAssocID="{6379DCD7-FD2B-4BE1-8967-958A8012409A}" presName="Name9" presStyleLbl="parChTrans1D2" presStyleIdx="0" presStyleCnt="6"/>
      <dgm:spPr/>
      <dgm:t>
        <a:bodyPr/>
        <a:lstStyle/>
        <a:p>
          <a:endParaRPr lang="en-US"/>
        </a:p>
      </dgm:t>
    </dgm:pt>
    <dgm:pt modelId="{5B3A29CB-D409-406B-BDC7-7A4C37F1CF37}" type="pres">
      <dgm:prSet presAssocID="{6379DCD7-FD2B-4BE1-8967-958A8012409A}" presName="connTx" presStyleLbl="parChTrans1D2" presStyleIdx="0" presStyleCnt="6"/>
      <dgm:spPr/>
      <dgm:t>
        <a:bodyPr/>
        <a:lstStyle/>
        <a:p>
          <a:endParaRPr lang="en-US"/>
        </a:p>
      </dgm:t>
    </dgm:pt>
    <dgm:pt modelId="{069250FD-BE7A-4323-ADBD-8A55B683F07B}" type="pres">
      <dgm:prSet presAssocID="{D4E4A783-CD8F-463D-A213-CEA95BC0F11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1BDE1-B417-40B1-862D-36DCF73AD85D}" type="pres">
      <dgm:prSet presAssocID="{08CE1862-845B-4FF2-836B-1FD53F3370C2}" presName="Name9" presStyleLbl="parChTrans1D2" presStyleIdx="1" presStyleCnt="6"/>
      <dgm:spPr/>
      <dgm:t>
        <a:bodyPr/>
        <a:lstStyle/>
        <a:p>
          <a:endParaRPr lang="en-US"/>
        </a:p>
      </dgm:t>
    </dgm:pt>
    <dgm:pt modelId="{21163883-79C7-4E2B-8C7A-BCA9F2F0C5D7}" type="pres">
      <dgm:prSet presAssocID="{08CE1862-845B-4FF2-836B-1FD53F3370C2}" presName="connTx" presStyleLbl="parChTrans1D2" presStyleIdx="1" presStyleCnt="6"/>
      <dgm:spPr/>
      <dgm:t>
        <a:bodyPr/>
        <a:lstStyle/>
        <a:p>
          <a:endParaRPr lang="en-US"/>
        </a:p>
      </dgm:t>
    </dgm:pt>
    <dgm:pt modelId="{139DDA59-B478-4650-AA5E-15A7E9CCFF6D}" type="pres">
      <dgm:prSet presAssocID="{FE54FFA0-ED37-4BA8-B684-C72692E6D31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D1CFF-BDE9-45E8-8EC7-857FB49B8EC0}" type="pres">
      <dgm:prSet presAssocID="{7617C762-B197-4C16-BC76-771A5439CAB2}" presName="Name9" presStyleLbl="parChTrans1D2" presStyleIdx="2" presStyleCnt="6"/>
      <dgm:spPr/>
      <dgm:t>
        <a:bodyPr/>
        <a:lstStyle/>
        <a:p>
          <a:endParaRPr lang="en-US"/>
        </a:p>
      </dgm:t>
    </dgm:pt>
    <dgm:pt modelId="{B42ABF89-CFA9-40D4-9CB5-50FB83E07144}" type="pres">
      <dgm:prSet presAssocID="{7617C762-B197-4C16-BC76-771A5439CAB2}" presName="connTx" presStyleLbl="parChTrans1D2" presStyleIdx="2" presStyleCnt="6"/>
      <dgm:spPr/>
      <dgm:t>
        <a:bodyPr/>
        <a:lstStyle/>
        <a:p>
          <a:endParaRPr lang="en-US"/>
        </a:p>
      </dgm:t>
    </dgm:pt>
    <dgm:pt modelId="{FBB49FFB-4E9B-4D23-B7C1-CE924AD52547}" type="pres">
      <dgm:prSet presAssocID="{CF35CDD8-821C-4598-BE08-8F597E831B0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05C59-ACB9-4D93-A798-4E29C18F055B}" type="pres">
      <dgm:prSet presAssocID="{0785B009-A934-415F-99C8-466F85ABFA65}" presName="Name9" presStyleLbl="parChTrans1D2" presStyleIdx="3" presStyleCnt="6"/>
      <dgm:spPr/>
      <dgm:t>
        <a:bodyPr/>
        <a:lstStyle/>
        <a:p>
          <a:endParaRPr lang="en-US"/>
        </a:p>
      </dgm:t>
    </dgm:pt>
    <dgm:pt modelId="{A060F04E-D27A-477B-A19B-3310F73DFB6A}" type="pres">
      <dgm:prSet presAssocID="{0785B009-A934-415F-99C8-466F85ABFA65}" presName="connTx" presStyleLbl="parChTrans1D2" presStyleIdx="3" presStyleCnt="6"/>
      <dgm:spPr/>
      <dgm:t>
        <a:bodyPr/>
        <a:lstStyle/>
        <a:p>
          <a:endParaRPr lang="en-US"/>
        </a:p>
      </dgm:t>
    </dgm:pt>
    <dgm:pt modelId="{EED59AA5-91EA-4CE4-997F-E3F2BC14A5C2}" type="pres">
      <dgm:prSet presAssocID="{0D88F359-338C-49F7-BC0A-8FD39E67CA1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5F9F7-35A4-4B92-B599-37F4CC6097BE}" type="pres">
      <dgm:prSet presAssocID="{03D2CCBC-DF27-43AC-9BBF-C486E8DC202D}" presName="Name9" presStyleLbl="parChTrans1D2" presStyleIdx="4" presStyleCnt="6"/>
      <dgm:spPr/>
      <dgm:t>
        <a:bodyPr/>
        <a:lstStyle/>
        <a:p>
          <a:endParaRPr lang="en-US"/>
        </a:p>
      </dgm:t>
    </dgm:pt>
    <dgm:pt modelId="{6E096E50-D9E4-41E5-A911-1E60D7CDCAE7}" type="pres">
      <dgm:prSet presAssocID="{03D2CCBC-DF27-43AC-9BBF-C486E8DC202D}" presName="connTx" presStyleLbl="parChTrans1D2" presStyleIdx="4" presStyleCnt="6"/>
      <dgm:spPr/>
      <dgm:t>
        <a:bodyPr/>
        <a:lstStyle/>
        <a:p>
          <a:endParaRPr lang="en-US"/>
        </a:p>
      </dgm:t>
    </dgm:pt>
    <dgm:pt modelId="{DC4F551F-3249-4675-BEF6-73F10330C2C0}" type="pres">
      <dgm:prSet presAssocID="{7BF0714A-7D36-4F19-B4E3-6CC30F7F1D5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C373B-9D6E-4353-BE1D-1352B43108B0}" type="pres">
      <dgm:prSet presAssocID="{7AA5EFFB-E7A3-405C-B3AD-71D8B0EC1C7A}" presName="Name9" presStyleLbl="parChTrans1D2" presStyleIdx="5" presStyleCnt="6"/>
      <dgm:spPr/>
      <dgm:t>
        <a:bodyPr/>
        <a:lstStyle/>
        <a:p>
          <a:endParaRPr lang="en-US"/>
        </a:p>
      </dgm:t>
    </dgm:pt>
    <dgm:pt modelId="{3F3FAC47-1479-4858-8974-60D563D23C2B}" type="pres">
      <dgm:prSet presAssocID="{7AA5EFFB-E7A3-405C-B3AD-71D8B0EC1C7A}" presName="connTx" presStyleLbl="parChTrans1D2" presStyleIdx="5" presStyleCnt="6"/>
      <dgm:spPr/>
      <dgm:t>
        <a:bodyPr/>
        <a:lstStyle/>
        <a:p>
          <a:endParaRPr lang="en-US"/>
        </a:p>
      </dgm:t>
    </dgm:pt>
    <dgm:pt modelId="{1874575C-EEB3-469C-964C-1887F34F29E6}" type="pres">
      <dgm:prSet presAssocID="{EA5C32D8-079C-4CA1-8C1C-F7ACE8EC5E4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6A8A9B-5C98-45EE-9B65-BDA118F83559}" type="presOf" srcId="{7BF0714A-7D36-4F19-B4E3-6CC30F7F1D50}" destId="{DC4F551F-3249-4675-BEF6-73F10330C2C0}" srcOrd="0" destOrd="0" presId="urn:microsoft.com/office/officeart/2005/8/layout/radial1"/>
    <dgm:cxn modelId="{B15669E8-07DE-40EA-9C09-2B45B890B780}" type="presOf" srcId="{CF35CDD8-821C-4598-BE08-8F597E831B0E}" destId="{FBB49FFB-4E9B-4D23-B7C1-CE924AD52547}" srcOrd="0" destOrd="0" presId="urn:microsoft.com/office/officeart/2005/8/layout/radial1"/>
    <dgm:cxn modelId="{8ADCEAAA-AA96-41C2-A340-4A454D2402D7}" srcId="{191C045D-084D-44A3-9E2D-B346243CFA76}" destId="{D4E4A783-CD8F-463D-A213-CEA95BC0F119}" srcOrd="0" destOrd="0" parTransId="{6379DCD7-FD2B-4BE1-8967-958A8012409A}" sibTransId="{6ACCDDFE-DFA3-404E-8359-F3A8D4239E0E}"/>
    <dgm:cxn modelId="{9D4AAFC7-A9A9-462D-AC6D-C698C978F2B6}" srcId="{F89878A3-BC36-477C-BF9F-F026B6AA880B}" destId="{191C045D-084D-44A3-9E2D-B346243CFA76}" srcOrd="0" destOrd="0" parTransId="{A383BE27-424E-403F-B5CE-377624660AC5}" sibTransId="{8A8143A9-5474-475B-92AD-2B4E32F6D4D2}"/>
    <dgm:cxn modelId="{5E8104FA-C42A-4B79-97E3-5E3B502C7EF7}" type="presOf" srcId="{0785B009-A934-415F-99C8-466F85ABFA65}" destId="{67B05C59-ACB9-4D93-A798-4E29C18F055B}" srcOrd="0" destOrd="0" presId="urn:microsoft.com/office/officeart/2005/8/layout/radial1"/>
    <dgm:cxn modelId="{6ABB5D61-AAED-47E6-B494-8F202C5414FC}" type="presOf" srcId="{191C045D-084D-44A3-9E2D-B346243CFA76}" destId="{67380AB4-2AE7-421A-9393-B12C7E033D9D}" srcOrd="0" destOrd="0" presId="urn:microsoft.com/office/officeart/2005/8/layout/radial1"/>
    <dgm:cxn modelId="{C9DA3723-EB26-437A-93CE-8FAA6DF629E0}" srcId="{191C045D-084D-44A3-9E2D-B346243CFA76}" destId="{CF35CDD8-821C-4598-BE08-8F597E831B0E}" srcOrd="2" destOrd="0" parTransId="{7617C762-B197-4C16-BC76-771A5439CAB2}" sibTransId="{14A462A3-8215-4882-B19A-060A427AAAF9}"/>
    <dgm:cxn modelId="{07A1CC99-1CEC-4FA5-89A7-055CF9019548}" type="presOf" srcId="{D4E4A783-CD8F-463D-A213-CEA95BC0F119}" destId="{069250FD-BE7A-4323-ADBD-8A55B683F07B}" srcOrd="0" destOrd="0" presId="urn:microsoft.com/office/officeart/2005/8/layout/radial1"/>
    <dgm:cxn modelId="{91906C5D-961F-4B6B-A201-27838065FE97}" type="presOf" srcId="{0D88F359-338C-49F7-BC0A-8FD39E67CA19}" destId="{EED59AA5-91EA-4CE4-997F-E3F2BC14A5C2}" srcOrd="0" destOrd="0" presId="urn:microsoft.com/office/officeart/2005/8/layout/radial1"/>
    <dgm:cxn modelId="{A3EA3319-81D6-489E-9D3E-34E2DDE0A6E5}" type="presOf" srcId="{7617C762-B197-4C16-BC76-771A5439CAB2}" destId="{2EAD1CFF-BDE9-45E8-8EC7-857FB49B8EC0}" srcOrd="0" destOrd="0" presId="urn:microsoft.com/office/officeart/2005/8/layout/radial1"/>
    <dgm:cxn modelId="{CCFA252F-1403-4671-B8B6-3E82E1528D79}" type="presOf" srcId="{7AA5EFFB-E7A3-405C-B3AD-71D8B0EC1C7A}" destId="{3F3FAC47-1479-4858-8974-60D563D23C2B}" srcOrd="1" destOrd="0" presId="urn:microsoft.com/office/officeart/2005/8/layout/radial1"/>
    <dgm:cxn modelId="{CA5E763F-1A6E-4391-B261-FDEF63FFD891}" srcId="{191C045D-084D-44A3-9E2D-B346243CFA76}" destId="{EA5C32D8-079C-4CA1-8C1C-F7ACE8EC5E4E}" srcOrd="5" destOrd="0" parTransId="{7AA5EFFB-E7A3-405C-B3AD-71D8B0EC1C7A}" sibTransId="{7C1FC588-2FE2-4ACA-8BC6-569317F675DC}"/>
    <dgm:cxn modelId="{82AF88A9-4678-4C3A-BC43-125B11FEBA85}" type="presOf" srcId="{0785B009-A934-415F-99C8-466F85ABFA65}" destId="{A060F04E-D27A-477B-A19B-3310F73DFB6A}" srcOrd="1" destOrd="0" presId="urn:microsoft.com/office/officeart/2005/8/layout/radial1"/>
    <dgm:cxn modelId="{00CAFD70-FEE2-46F7-928F-9EB53F200EF4}" type="presOf" srcId="{03D2CCBC-DF27-43AC-9BBF-C486E8DC202D}" destId="{4525F9F7-35A4-4B92-B599-37F4CC6097BE}" srcOrd="0" destOrd="0" presId="urn:microsoft.com/office/officeart/2005/8/layout/radial1"/>
    <dgm:cxn modelId="{94DCEEDB-4147-479C-B427-B4E6B546A04B}" type="presOf" srcId="{08CE1862-845B-4FF2-836B-1FD53F3370C2}" destId="{21163883-79C7-4E2B-8C7A-BCA9F2F0C5D7}" srcOrd="1" destOrd="0" presId="urn:microsoft.com/office/officeart/2005/8/layout/radial1"/>
    <dgm:cxn modelId="{0CD2B09C-AEEC-4FC1-BA77-B8FB134D6A62}" type="presOf" srcId="{6379DCD7-FD2B-4BE1-8967-958A8012409A}" destId="{5B3A29CB-D409-406B-BDC7-7A4C37F1CF37}" srcOrd="1" destOrd="0" presId="urn:microsoft.com/office/officeart/2005/8/layout/radial1"/>
    <dgm:cxn modelId="{97A566F3-28C4-42FF-A3E2-36E0632F0877}" type="presOf" srcId="{EA5C32D8-079C-4CA1-8C1C-F7ACE8EC5E4E}" destId="{1874575C-EEB3-469C-964C-1887F34F29E6}" srcOrd="0" destOrd="0" presId="urn:microsoft.com/office/officeart/2005/8/layout/radial1"/>
    <dgm:cxn modelId="{0E0CDD7D-BBE1-4ACD-8DBA-BBD546092070}" type="presOf" srcId="{7AA5EFFB-E7A3-405C-B3AD-71D8B0EC1C7A}" destId="{627C373B-9D6E-4353-BE1D-1352B43108B0}" srcOrd="0" destOrd="0" presId="urn:microsoft.com/office/officeart/2005/8/layout/radial1"/>
    <dgm:cxn modelId="{89F11E5D-B871-443F-94D5-9E4D485E5C7E}" type="presOf" srcId="{6379DCD7-FD2B-4BE1-8967-958A8012409A}" destId="{9504B83F-2789-4772-9985-7E8B10E65E38}" srcOrd="0" destOrd="0" presId="urn:microsoft.com/office/officeart/2005/8/layout/radial1"/>
    <dgm:cxn modelId="{5A9D16E3-00A9-4CA6-97C1-490C15F34D5A}" type="presOf" srcId="{F89878A3-BC36-477C-BF9F-F026B6AA880B}" destId="{45CB80FA-BA91-4E8E-9670-286E97F6207F}" srcOrd="0" destOrd="0" presId="urn:microsoft.com/office/officeart/2005/8/layout/radial1"/>
    <dgm:cxn modelId="{A8FD395A-0604-4612-B2EF-FDC15D1FBBFE}" type="presOf" srcId="{FE54FFA0-ED37-4BA8-B684-C72692E6D31A}" destId="{139DDA59-B478-4650-AA5E-15A7E9CCFF6D}" srcOrd="0" destOrd="0" presId="urn:microsoft.com/office/officeart/2005/8/layout/radial1"/>
    <dgm:cxn modelId="{BCB761BE-CC3A-4E6C-9703-42B8D94C12AE}" srcId="{191C045D-084D-44A3-9E2D-B346243CFA76}" destId="{0D88F359-338C-49F7-BC0A-8FD39E67CA19}" srcOrd="3" destOrd="0" parTransId="{0785B009-A934-415F-99C8-466F85ABFA65}" sibTransId="{B817D170-397A-4A46-89FA-95AAFF41CB48}"/>
    <dgm:cxn modelId="{05B617DD-B8C9-418E-8640-0C733BAB9E36}" srcId="{191C045D-084D-44A3-9E2D-B346243CFA76}" destId="{7BF0714A-7D36-4F19-B4E3-6CC30F7F1D50}" srcOrd="4" destOrd="0" parTransId="{03D2CCBC-DF27-43AC-9BBF-C486E8DC202D}" sibTransId="{220D7A35-E662-4C6D-A1F3-67B9C6891EC5}"/>
    <dgm:cxn modelId="{823E875D-36E2-4208-85DC-A752DDAB430E}" srcId="{191C045D-084D-44A3-9E2D-B346243CFA76}" destId="{FE54FFA0-ED37-4BA8-B684-C72692E6D31A}" srcOrd="1" destOrd="0" parTransId="{08CE1862-845B-4FF2-836B-1FD53F3370C2}" sibTransId="{DF762AD2-98F4-4E93-A518-22D08EFB03B3}"/>
    <dgm:cxn modelId="{EA81B414-665C-4A97-9391-DD68546FAEC5}" type="presOf" srcId="{08CE1862-845B-4FF2-836B-1FD53F3370C2}" destId="{A991BDE1-B417-40B1-862D-36DCF73AD85D}" srcOrd="0" destOrd="0" presId="urn:microsoft.com/office/officeart/2005/8/layout/radial1"/>
    <dgm:cxn modelId="{74610EB8-A8BC-4BEA-803C-C47DAF104A10}" type="presOf" srcId="{7617C762-B197-4C16-BC76-771A5439CAB2}" destId="{B42ABF89-CFA9-40D4-9CB5-50FB83E07144}" srcOrd="1" destOrd="0" presId="urn:microsoft.com/office/officeart/2005/8/layout/radial1"/>
    <dgm:cxn modelId="{053E616C-1571-4581-8D8B-DACE435DC41D}" type="presOf" srcId="{03D2CCBC-DF27-43AC-9BBF-C486E8DC202D}" destId="{6E096E50-D9E4-41E5-A911-1E60D7CDCAE7}" srcOrd="1" destOrd="0" presId="urn:microsoft.com/office/officeart/2005/8/layout/radial1"/>
    <dgm:cxn modelId="{FC59DCA1-5E9F-43CA-8725-27FC75821F8D}" type="presParOf" srcId="{45CB80FA-BA91-4E8E-9670-286E97F6207F}" destId="{67380AB4-2AE7-421A-9393-B12C7E033D9D}" srcOrd="0" destOrd="0" presId="urn:microsoft.com/office/officeart/2005/8/layout/radial1"/>
    <dgm:cxn modelId="{BDA8D7FD-F6C1-49BC-A1DE-136697FA63D1}" type="presParOf" srcId="{45CB80FA-BA91-4E8E-9670-286E97F6207F}" destId="{9504B83F-2789-4772-9985-7E8B10E65E38}" srcOrd="1" destOrd="0" presId="urn:microsoft.com/office/officeart/2005/8/layout/radial1"/>
    <dgm:cxn modelId="{2A0E9550-DE82-49B6-B006-86D26690B4EC}" type="presParOf" srcId="{9504B83F-2789-4772-9985-7E8B10E65E38}" destId="{5B3A29CB-D409-406B-BDC7-7A4C37F1CF37}" srcOrd="0" destOrd="0" presId="urn:microsoft.com/office/officeart/2005/8/layout/radial1"/>
    <dgm:cxn modelId="{EE07129C-F6FA-4D6A-B64F-1651AB00C5BF}" type="presParOf" srcId="{45CB80FA-BA91-4E8E-9670-286E97F6207F}" destId="{069250FD-BE7A-4323-ADBD-8A55B683F07B}" srcOrd="2" destOrd="0" presId="urn:microsoft.com/office/officeart/2005/8/layout/radial1"/>
    <dgm:cxn modelId="{0D3767D6-7040-49B8-BCE8-B0653AD1DBB9}" type="presParOf" srcId="{45CB80FA-BA91-4E8E-9670-286E97F6207F}" destId="{A991BDE1-B417-40B1-862D-36DCF73AD85D}" srcOrd="3" destOrd="0" presId="urn:microsoft.com/office/officeart/2005/8/layout/radial1"/>
    <dgm:cxn modelId="{B7CAB3BF-9B47-4F63-9C0B-1C09ED3082B1}" type="presParOf" srcId="{A991BDE1-B417-40B1-862D-36DCF73AD85D}" destId="{21163883-79C7-4E2B-8C7A-BCA9F2F0C5D7}" srcOrd="0" destOrd="0" presId="urn:microsoft.com/office/officeart/2005/8/layout/radial1"/>
    <dgm:cxn modelId="{E83727D3-5CDB-4F23-AD4F-5471077E32C2}" type="presParOf" srcId="{45CB80FA-BA91-4E8E-9670-286E97F6207F}" destId="{139DDA59-B478-4650-AA5E-15A7E9CCFF6D}" srcOrd="4" destOrd="0" presId="urn:microsoft.com/office/officeart/2005/8/layout/radial1"/>
    <dgm:cxn modelId="{FC796520-24E5-4F62-B2BA-1AB2B3F3F665}" type="presParOf" srcId="{45CB80FA-BA91-4E8E-9670-286E97F6207F}" destId="{2EAD1CFF-BDE9-45E8-8EC7-857FB49B8EC0}" srcOrd="5" destOrd="0" presId="urn:microsoft.com/office/officeart/2005/8/layout/radial1"/>
    <dgm:cxn modelId="{EB5E45ED-05EC-4052-9DAB-09C8570ED4F0}" type="presParOf" srcId="{2EAD1CFF-BDE9-45E8-8EC7-857FB49B8EC0}" destId="{B42ABF89-CFA9-40D4-9CB5-50FB83E07144}" srcOrd="0" destOrd="0" presId="urn:microsoft.com/office/officeart/2005/8/layout/radial1"/>
    <dgm:cxn modelId="{4B4E625D-E855-4921-AEB9-3EE77D6EE861}" type="presParOf" srcId="{45CB80FA-BA91-4E8E-9670-286E97F6207F}" destId="{FBB49FFB-4E9B-4D23-B7C1-CE924AD52547}" srcOrd="6" destOrd="0" presId="urn:microsoft.com/office/officeart/2005/8/layout/radial1"/>
    <dgm:cxn modelId="{34795159-B876-49AC-8EBC-29CE2D92201E}" type="presParOf" srcId="{45CB80FA-BA91-4E8E-9670-286E97F6207F}" destId="{67B05C59-ACB9-4D93-A798-4E29C18F055B}" srcOrd="7" destOrd="0" presId="urn:microsoft.com/office/officeart/2005/8/layout/radial1"/>
    <dgm:cxn modelId="{217D58B2-93E6-4DBC-ABF1-994526D4FA8B}" type="presParOf" srcId="{67B05C59-ACB9-4D93-A798-4E29C18F055B}" destId="{A060F04E-D27A-477B-A19B-3310F73DFB6A}" srcOrd="0" destOrd="0" presId="urn:microsoft.com/office/officeart/2005/8/layout/radial1"/>
    <dgm:cxn modelId="{78755D31-3BC0-4DDD-9493-E14A46C18CB4}" type="presParOf" srcId="{45CB80FA-BA91-4E8E-9670-286E97F6207F}" destId="{EED59AA5-91EA-4CE4-997F-E3F2BC14A5C2}" srcOrd="8" destOrd="0" presId="urn:microsoft.com/office/officeart/2005/8/layout/radial1"/>
    <dgm:cxn modelId="{1F54485F-2137-4B09-9B3F-2FB472D685D8}" type="presParOf" srcId="{45CB80FA-BA91-4E8E-9670-286E97F6207F}" destId="{4525F9F7-35A4-4B92-B599-37F4CC6097BE}" srcOrd="9" destOrd="0" presId="urn:microsoft.com/office/officeart/2005/8/layout/radial1"/>
    <dgm:cxn modelId="{5BB4F3A7-5716-4305-9F67-F4445A273627}" type="presParOf" srcId="{4525F9F7-35A4-4B92-B599-37F4CC6097BE}" destId="{6E096E50-D9E4-41E5-A911-1E60D7CDCAE7}" srcOrd="0" destOrd="0" presId="urn:microsoft.com/office/officeart/2005/8/layout/radial1"/>
    <dgm:cxn modelId="{41403905-C614-4A23-B918-7976016A83E1}" type="presParOf" srcId="{45CB80FA-BA91-4E8E-9670-286E97F6207F}" destId="{DC4F551F-3249-4675-BEF6-73F10330C2C0}" srcOrd="10" destOrd="0" presId="urn:microsoft.com/office/officeart/2005/8/layout/radial1"/>
    <dgm:cxn modelId="{AEDA5EE0-EB6D-4057-A1F2-C8CC7D4F63B8}" type="presParOf" srcId="{45CB80FA-BA91-4E8E-9670-286E97F6207F}" destId="{627C373B-9D6E-4353-BE1D-1352B43108B0}" srcOrd="11" destOrd="0" presId="urn:microsoft.com/office/officeart/2005/8/layout/radial1"/>
    <dgm:cxn modelId="{9389582E-13CE-43C7-BB27-F3138D9ACD27}" type="presParOf" srcId="{627C373B-9D6E-4353-BE1D-1352B43108B0}" destId="{3F3FAC47-1479-4858-8974-60D563D23C2B}" srcOrd="0" destOrd="0" presId="urn:microsoft.com/office/officeart/2005/8/layout/radial1"/>
    <dgm:cxn modelId="{4409DF7E-38DB-4172-91D2-688B198B4F9E}" type="presParOf" srcId="{45CB80FA-BA91-4E8E-9670-286E97F6207F}" destId="{1874575C-EEB3-469C-964C-1887F34F29E6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9878A3-BC36-477C-BF9F-F026B6AA880B}" type="doc">
      <dgm:prSet loTypeId="urn:microsoft.com/office/officeart/2005/8/layout/radial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191C045D-084D-44A3-9E2D-B346243CFA76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What could River do to manage the ‘not so good’ things?</a:t>
          </a:r>
        </a:p>
      </dgm:t>
    </dgm:pt>
    <dgm:pt modelId="{A383BE27-424E-403F-B5CE-377624660AC5}" type="parTrans" cxnId="{9D4AAFC7-A9A9-462D-AC6D-C698C978F2B6}">
      <dgm:prSet/>
      <dgm:spPr/>
      <dgm:t>
        <a:bodyPr/>
        <a:lstStyle/>
        <a:p>
          <a:endParaRPr lang="en-GB"/>
        </a:p>
      </dgm:t>
    </dgm:pt>
    <dgm:pt modelId="{8A8143A9-5474-475B-92AD-2B4E32F6D4D2}" type="sibTrans" cxnId="{9D4AAFC7-A9A9-462D-AC6D-C698C978F2B6}">
      <dgm:prSet/>
      <dgm:spPr/>
      <dgm:t>
        <a:bodyPr/>
        <a:lstStyle/>
        <a:p>
          <a:endParaRPr lang="en-GB"/>
        </a:p>
      </dgm:t>
    </dgm:pt>
    <dgm:pt modelId="{D4E4A783-CD8F-463D-A213-CEA95BC0F119}">
      <dgm:prSet phldrT="[Text]"/>
      <dgm:spPr/>
      <dgm:t>
        <a:bodyPr/>
        <a:lstStyle/>
        <a:p>
          <a:r>
            <a:rPr lang="en-GB" dirty="0"/>
            <a:t> E.g. Think about good changes</a:t>
          </a:r>
        </a:p>
      </dgm:t>
    </dgm:pt>
    <dgm:pt modelId="{6379DCD7-FD2B-4BE1-8967-958A8012409A}" type="parTrans" cxnId="{8ADCEAAA-AA96-41C2-A340-4A454D2402D7}">
      <dgm:prSet/>
      <dgm:spPr/>
      <dgm:t>
        <a:bodyPr/>
        <a:lstStyle/>
        <a:p>
          <a:endParaRPr lang="en-GB"/>
        </a:p>
      </dgm:t>
    </dgm:pt>
    <dgm:pt modelId="{6ACCDDFE-DFA3-404E-8359-F3A8D4239E0E}" type="sibTrans" cxnId="{8ADCEAAA-AA96-41C2-A340-4A454D2402D7}">
      <dgm:prSet/>
      <dgm:spPr/>
      <dgm:t>
        <a:bodyPr/>
        <a:lstStyle/>
        <a:p>
          <a:endParaRPr lang="en-GB"/>
        </a:p>
      </dgm:t>
    </dgm:pt>
    <dgm:pt modelId="{FE54FFA0-ED37-4BA8-B684-C72692E6D31A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 </a:t>
          </a:r>
        </a:p>
      </dgm:t>
    </dgm:pt>
    <dgm:pt modelId="{08CE1862-845B-4FF2-836B-1FD53F3370C2}" type="parTrans" cxnId="{823E875D-36E2-4208-85DC-A752DDAB430E}">
      <dgm:prSet/>
      <dgm:spPr/>
      <dgm:t>
        <a:bodyPr/>
        <a:lstStyle/>
        <a:p>
          <a:endParaRPr lang="en-GB"/>
        </a:p>
      </dgm:t>
    </dgm:pt>
    <dgm:pt modelId="{DF762AD2-98F4-4E93-A518-22D08EFB03B3}" type="sibTrans" cxnId="{823E875D-36E2-4208-85DC-A752DDAB430E}">
      <dgm:prSet/>
      <dgm:spPr/>
      <dgm:t>
        <a:bodyPr/>
        <a:lstStyle/>
        <a:p>
          <a:endParaRPr lang="en-GB"/>
        </a:p>
      </dgm:t>
    </dgm:pt>
    <dgm:pt modelId="{0D88F359-338C-49F7-BC0A-8FD39E67CA19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 </a:t>
          </a:r>
        </a:p>
      </dgm:t>
    </dgm:pt>
    <dgm:pt modelId="{0785B009-A934-415F-99C8-466F85ABFA65}" type="parTrans" cxnId="{BCB761BE-CC3A-4E6C-9703-42B8D94C12AE}">
      <dgm:prSet/>
      <dgm:spPr/>
      <dgm:t>
        <a:bodyPr/>
        <a:lstStyle/>
        <a:p>
          <a:endParaRPr lang="en-GB"/>
        </a:p>
      </dgm:t>
    </dgm:pt>
    <dgm:pt modelId="{B817D170-397A-4A46-89FA-95AAFF41CB48}" type="sibTrans" cxnId="{BCB761BE-CC3A-4E6C-9703-42B8D94C12AE}">
      <dgm:prSet/>
      <dgm:spPr/>
      <dgm:t>
        <a:bodyPr/>
        <a:lstStyle/>
        <a:p>
          <a:endParaRPr lang="en-GB"/>
        </a:p>
      </dgm:t>
    </dgm:pt>
    <dgm:pt modelId="{7BF0714A-7D36-4F19-B4E3-6CC30F7F1D50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 </a:t>
          </a:r>
        </a:p>
      </dgm:t>
    </dgm:pt>
    <dgm:pt modelId="{03D2CCBC-DF27-43AC-9BBF-C486E8DC202D}" type="parTrans" cxnId="{05B617DD-B8C9-418E-8640-0C733BAB9E36}">
      <dgm:prSet/>
      <dgm:spPr/>
      <dgm:t>
        <a:bodyPr/>
        <a:lstStyle/>
        <a:p>
          <a:endParaRPr lang="en-GB"/>
        </a:p>
      </dgm:t>
    </dgm:pt>
    <dgm:pt modelId="{220D7A35-E662-4C6D-A1F3-67B9C6891EC5}" type="sibTrans" cxnId="{05B617DD-B8C9-418E-8640-0C733BAB9E36}">
      <dgm:prSet/>
      <dgm:spPr/>
      <dgm:t>
        <a:bodyPr/>
        <a:lstStyle/>
        <a:p>
          <a:endParaRPr lang="en-GB"/>
        </a:p>
      </dgm:t>
    </dgm:pt>
    <dgm:pt modelId="{EA5C32D8-079C-4CA1-8C1C-F7ACE8EC5E4E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 </a:t>
          </a:r>
        </a:p>
      </dgm:t>
    </dgm:pt>
    <dgm:pt modelId="{7AA5EFFB-E7A3-405C-B3AD-71D8B0EC1C7A}" type="parTrans" cxnId="{CA5E763F-1A6E-4391-B261-FDEF63FFD891}">
      <dgm:prSet/>
      <dgm:spPr/>
      <dgm:t>
        <a:bodyPr/>
        <a:lstStyle/>
        <a:p>
          <a:endParaRPr lang="en-GB"/>
        </a:p>
      </dgm:t>
    </dgm:pt>
    <dgm:pt modelId="{7C1FC588-2FE2-4ACA-8BC6-569317F675DC}" type="sibTrans" cxnId="{CA5E763F-1A6E-4391-B261-FDEF63FFD891}">
      <dgm:prSet/>
      <dgm:spPr/>
      <dgm:t>
        <a:bodyPr/>
        <a:lstStyle/>
        <a:p>
          <a:endParaRPr lang="en-GB"/>
        </a:p>
      </dgm:t>
    </dgm:pt>
    <dgm:pt modelId="{CF35CDD8-821C-4598-BE08-8F597E831B0E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 </a:t>
          </a:r>
        </a:p>
      </dgm:t>
    </dgm:pt>
    <dgm:pt modelId="{14A462A3-8215-4882-B19A-060A427AAAF9}" type="sibTrans" cxnId="{C9DA3723-EB26-437A-93CE-8FAA6DF629E0}">
      <dgm:prSet/>
      <dgm:spPr/>
      <dgm:t>
        <a:bodyPr/>
        <a:lstStyle/>
        <a:p>
          <a:endParaRPr lang="en-GB"/>
        </a:p>
      </dgm:t>
    </dgm:pt>
    <dgm:pt modelId="{7617C762-B197-4C16-BC76-771A5439CAB2}" type="parTrans" cxnId="{C9DA3723-EB26-437A-93CE-8FAA6DF629E0}">
      <dgm:prSet/>
      <dgm:spPr/>
      <dgm:t>
        <a:bodyPr/>
        <a:lstStyle/>
        <a:p>
          <a:endParaRPr lang="en-GB"/>
        </a:p>
      </dgm:t>
    </dgm:pt>
    <dgm:pt modelId="{45CB80FA-BA91-4E8E-9670-286E97F6207F}" type="pres">
      <dgm:prSet presAssocID="{F89878A3-BC36-477C-BF9F-F026B6AA880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380AB4-2AE7-421A-9393-B12C7E033D9D}" type="pres">
      <dgm:prSet presAssocID="{191C045D-084D-44A3-9E2D-B346243CFA76}" presName="centerShape" presStyleLbl="node0" presStyleIdx="0" presStyleCnt="1"/>
      <dgm:spPr/>
      <dgm:t>
        <a:bodyPr/>
        <a:lstStyle/>
        <a:p>
          <a:endParaRPr lang="en-US"/>
        </a:p>
      </dgm:t>
    </dgm:pt>
    <dgm:pt modelId="{9504B83F-2789-4772-9985-7E8B10E65E38}" type="pres">
      <dgm:prSet presAssocID="{6379DCD7-FD2B-4BE1-8967-958A8012409A}" presName="Name9" presStyleLbl="parChTrans1D2" presStyleIdx="0" presStyleCnt="6"/>
      <dgm:spPr/>
      <dgm:t>
        <a:bodyPr/>
        <a:lstStyle/>
        <a:p>
          <a:endParaRPr lang="en-US"/>
        </a:p>
      </dgm:t>
    </dgm:pt>
    <dgm:pt modelId="{5B3A29CB-D409-406B-BDC7-7A4C37F1CF37}" type="pres">
      <dgm:prSet presAssocID="{6379DCD7-FD2B-4BE1-8967-958A8012409A}" presName="connTx" presStyleLbl="parChTrans1D2" presStyleIdx="0" presStyleCnt="6"/>
      <dgm:spPr/>
      <dgm:t>
        <a:bodyPr/>
        <a:lstStyle/>
        <a:p>
          <a:endParaRPr lang="en-US"/>
        </a:p>
      </dgm:t>
    </dgm:pt>
    <dgm:pt modelId="{069250FD-BE7A-4323-ADBD-8A55B683F07B}" type="pres">
      <dgm:prSet presAssocID="{D4E4A783-CD8F-463D-A213-CEA95BC0F119}" presName="node" presStyleLbl="node1" presStyleIdx="0" presStyleCnt="6" custRadScaleRad="99561" custRadScaleInc="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1BDE1-B417-40B1-862D-36DCF73AD85D}" type="pres">
      <dgm:prSet presAssocID="{08CE1862-845B-4FF2-836B-1FD53F3370C2}" presName="Name9" presStyleLbl="parChTrans1D2" presStyleIdx="1" presStyleCnt="6"/>
      <dgm:spPr/>
      <dgm:t>
        <a:bodyPr/>
        <a:lstStyle/>
        <a:p>
          <a:endParaRPr lang="en-US"/>
        </a:p>
      </dgm:t>
    </dgm:pt>
    <dgm:pt modelId="{21163883-79C7-4E2B-8C7A-BCA9F2F0C5D7}" type="pres">
      <dgm:prSet presAssocID="{08CE1862-845B-4FF2-836B-1FD53F3370C2}" presName="connTx" presStyleLbl="parChTrans1D2" presStyleIdx="1" presStyleCnt="6"/>
      <dgm:spPr/>
      <dgm:t>
        <a:bodyPr/>
        <a:lstStyle/>
        <a:p>
          <a:endParaRPr lang="en-US"/>
        </a:p>
      </dgm:t>
    </dgm:pt>
    <dgm:pt modelId="{139DDA59-B478-4650-AA5E-15A7E9CCFF6D}" type="pres">
      <dgm:prSet presAssocID="{FE54FFA0-ED37-4BA8-B684-C72692E6D31A}" presName="node" presStyleLbl="node1" presStyleIdx="1" presStyleCnt="6" custScaleX="113717" custScaleY="104411" custRadScaleRad="98968" custRadScaleInc="2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D1CFF-BDE9-45E8-8EC7-857FB49B8EC0}" type="pres">
      <dgm:prSet presAssocID="{7617C762-B197-4C16-BC76-771A5439CAB2}" presName="Name9" presStyleLbl="parChTrans1D2" presStyleIdx="2" presStyleCnt="6"/>
      <dgm:spPr/>
      <dgm:t>
        <a:bodyPr/>
        <a:lstStyle/>
        <a:p>
          <a:endParaRPr lang="en-US"/>
        </a:p>
      </dgm:t>
    </dgm:pt>
    <dgm:pt modelId="{B42ABF89-CFA9-40D4-9CB5-50FB83E07144}" type="pres">
      <dgm:prSet presAssocID="{7617C762-B197-4C16-BC76-771A5439CAB2}" presName="connTx" presStyleLbl="parChTrans1D2" presStyleIdx="2" presStyleCnt="6"/>
      <dgm:spPr/>
      <dgm:t>
        <a:bodyPr/>
        <a:lstStyle/>
        <a:p>
          <a:endParaRPr lang="en-US"/>
        </a:p>
      </dgm:t>
    </dgm:pt>
    <dgm:pt modelId="{FBB49FFB-4E9B-4D23-B7C1-CE924AD52547}" type="pres">
      <dgm:prSet presAssocID="{CF35CDD8-821C-4598-BE08-8F597E831B0E}" presName="node" presStyleLbl="node1" presStyleIdx="2" presStyleCnt="6" custScaleX="113717" custScaleY="104411" custRadScaleRad="102658" custRadScaleInc="2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05C59-ACB9-4D93-A798-4E29C18F055B}" type="pres">
      <dgm:prSet presAssocID="{0785B009-A934-415F-99C8-466F85ABFA65}" presName="Name9" presStyleLbl="parChTrans1D2" presStyleIdx="3" presStyleCnt="6"/>
      <dgm:spPr/>
      <dgm:t>
        <a:bodyPr/>
        <a:lstStyle/>
        <a:p>
          <a:endParaRPr lang="en-US"/>
        </a:p>
      </dgm:t>
    </dgm:pt>
    <dgm:pt modelId="{A060F04E-D27A-477B-A19B-3310F73DFB6A}" type="pres">
      <dgm:prSet presAssocID="{0785B009-A934-415F-99C8-466F85ABFA65}" presName="connTx" presStyleLbl="parChTrans1D2" presStyleIdx="3" presStyleCnt="6"/>
      <dgm:spPr/>
      <dgm:t>
        <a:bodyPr/>
        <a:lstStyle/>
        <a:p>
          <a:endParaRPr lang="en-US"/>
        </a:p>
      </dgm:t>
    </dgm:pt>
    <dgm:pt modelId="{EED59AA5-91EA-4CE4-997F-E3F2BC14A5C2}" type="pres">
      <dgm:prSet presAssocID="{0D88F359-338C-49F7-BC0A-8FD39E67CA19}" presName="node" presStyleLbl="node1" presStyleIdx="3" presStyleCnt="6" custScaleX="113717" custScaleY="104411" custRadScaleRad="100464" custRadScaleInc="-17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5F9F7-35A4-4B92-B599-37F4CC6097BE}" type="pres">
      <dgm:prSet presAssocID="{03D2CCBC-DF27-43AC-9BBF-C486E8DC202D}" presName="Name9" presStyleLbl="parChTrans1D2" presStyleIdx="4" presStyleCnt="6"/>
      <dgm:spPr/>
      <dgm:t>
        <a:bodyPr/>
        <a:lstStyle/>
        <a:p>
          <a:endParaRPr lang="en-US"/>
        </a:p>
      </dgm:t>
    </dgm:pt>
    <dgm:pt modelId="{6E096E50-D9E4-41E5-A911-1E60D7CDCAE7}" type="pres">
      <dgm:prSet presAssocID="{03D2CCBC-DF27-43AC-9BBF-C486E8DC202D}" presName="connTx" presStyleLbl="parChTrans1D2" presStyleIdx="4" presStyleCnt="6"/>
      <dgm:spPr/>
      <dgm:t>
        <a:bodyPr/>
        <a:lstStyle/>
        <a:p>
          <a:endParaRPr lang="en-US"/>
        </a:p>
      </dgm:t>
    </dgm:pt>
    <dgm:pt modelId="{DC4F551F-3249-4675-BEF6-73F10330C2C0}" type="pres">
      <dgm:prSet presAssocID="{7BF0714A-7D36-4F19-B4E3-6CC30F7F1D50}" presName="node" presStyleLbl="node1" presStyleIdx="4" presStyleCnt="6" custScaleX="113717" custScaleY="104411" custRadScaleRad="99908" custRadScaleInc="-31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C373B-9D6E-4353-BE1D-1352B43108B0}" type="pres">
      <dgm:prSet presAssocID="{7AA5EFFB-E7A3-405C-B3AD-71D8B0EC1C7A}" presName="Name9" presStyleLbl="parChTrans1D2" presStyleIdx="5" presStyleCnt="6"/>
      <dgm:spPr/>
      <dgm:t>
        <a:bodyPr/>
        <a:lstStyle/>
        <a:p>
          <a:endParaRPr lang="en-US"/>
        </a:p>
      </dgm:t>
    </dgm:pt>
    <dgm:pt modelId="{3F3FAC47-1479-4858-8974-60D563D23C2B}" type="pres">
      <dgm:prSet presAssocID="{7AA5EFFB-E7A3-405C-B3AD-71D8B0EC1C7A}" presName="connTx" presStyleLbl="parChTrans1D2" presStyleIdx="5" presStyleCnt="6"/>
      <dgm:spPr/>
      <dgm:t>
        <a:bodyPr/>
        <a:lstStyle/>
        <a:p>
          <a:endParaRPr lang="en-US"/>
        </a:p>
      </dgm:t>
    </dgm:pt>
    <dgm:pt modelId="{1874575C-EEB3-469C-964C-1887F34F29E6}" type="pres">
      <dgm:prSet presAssocID="{EA5C32D8-079C-4CA1-8C1C-F7ACE8EC5E4E}" presName="node" presStyleLbl="node1" presStyleIdx="5" presStyleCnt="6" custScaleX="113717" custScaleY="104411" custRadScaleRad="98517" custRadScaleInc="-14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6A8A9B-5C98-45EE-9B65-BDA118F83559}" type="presOf" srcId="{7BF0714A-7D36-4F19-B4E3-6CC30F7F1D50}" destId="{DC4F551F-3249-4675-BEF6-73F10330C2C0}" srcOrd="0" destOrd="0" presId="urn:microsoft.com/office/officeart/2005/8/layout/radial1"/>
    <dgm:cxn modelId="{B15669E8-07DE-40EA-9C09-2B45B890B780}" type="presOf" srcId="{CF35CDD8-821C-4598-BE08-8F597E831B0E}" destId="{FBB49FFB-4E9B-4D23-B7C1-CE924AD52547}" srcOrd="0" destOrd="0" presId="urn:microsoft.com/office/officeart/2005/8/layout/radial1"/>
    <dgm:cxn modelId="{8ADCEAAA-AA96-41C2-A340-4A454D2402D7}" srcId="{191C045D-084D-44A3-9E2D-B346243CFA76}" destId="{D4E4A783-CD8F-463D-A213-CEA95BC0F119}" srcOrd="0" destOrd="0" parTransId="{6379DCD7-FD2B-4BE1-8967-958A8012409A}" sibTransId="{6ACCDDFE-DFA3-404E-8359-F3A8D4239E0E}"/>
    <dgm:cxn modelId="{9D4AAFC7-A9A9-462D-AC6D-C698C978F2B6}" srcId="{F89878A3-BC36-477C-BF9F-F026B6AA880B}" destId="{191C045D-084D-44A3-9E2D-B346243CFA76}" srcOrd="0" destOrd="0" parTransId="{A383BE27-424E-403F-B5CE-377624660AC5}" sibTransId="{8A8143A9-5474-475B-92AD-2B4E32F6D4D2}"/>
    <dgm:cxn modelId="{5E8104FA-C42A-4B79-97E3-5E3B502C7EF7}" type="presOf" srcId="{0785B009-A934-415F-99C8-466F85ABFA65}" destId="{67B05C59-ACB9-4D93-A798-4E29C18F055B}" srcOrd="0" destOrd="0" presId="urn:microsoft.com/office/officeart/2005/8/layout/radial1"/>
    <dgm:cxn modelId="{6ABB5D61-AAED-47E6-B494-8F202C5414FC}" type="presOf" srcId="{191C045D-084D-44A3-9E2D-B346243CFA76}" destId="{67380AB4-2AE7-421A-9393-B12C7E033D9D}" srcOrd="0" destOrd="0" presId="urn:microsoft.com/office/officeart/2005/8/layout/radial1"/>
    <dgm:cxn modelId="{C9DA3723-EB26-437A-93CE-8FAA6DF629E0}" srcId="{191C045D-084D-44A3-9E2D-B346243CFA76}" destId="{CF35CDD8-821C-4598-BE08-8F597E831B0E}" srcOrd="2" destOrd="0" parTransId="{7617C762-B197-4C16-BC76-771A5439CAB2}" sibTransId="{14A462A3-8215-4882-B19A-060A427AAAF9}"/>
    <dgm:cxn modelId="{07A1CC99-1CEC-4FA5-89A7-055CF9019548}" type="presOf" srcId="{D4E4A783-CD8F-463D-A213-CEA95BC0F119}" destId="{069250FD-BE7A-4323-ADBD-8A55B683F07B}" srcOrd="0" destOrd="0" presId="urn:microsoft.com/office/officeart/2005/8/layout/radial1"/>
    <dgm:cxn modelId="{91906C5D-961F-4B6B-A201-27838065FE97}" type="presOf" srcId="{0D88F359-338C-49F7-BC0A-8FD39E67CA19}" destId="{EED59AA5-91EA-4CE4-997F-E3F2BC14A5C2}" srcOrd="0" destOrd="0" presId="urn:microsoft.com/office/officeart/2005/8/layout/radial1"/>
    <dgm:cxn modelId="{A3EA3319-81D6-489E-9D3E-34E2DDE0A6E5}" type="presOf" srcId="{7617C762-B197-4C16-BC76-771A5439CAB2}" destId="{2EAD1CFF-BDE9-45E8-8EC7-857FB49B8EC0}" srcOrd="0" destOrd="0" presId="urn:microsoft.com/office/officeart/2005/8/layout/radial1"/>
    <dgm:cxn modelId="{CCFA252F-1403-4671-B8B6-3E82E1528D79}" type="presOf" srcId="{7AA5EFFB-E7A3-405C-B3AD-71D8B0EC1C7A}" destId="{3F3FAC47-1479-4858-8974-60D563D23C2B}" srcOrd="1" destOrd="0" presId="urn:microsoft.com/office/officeart/2005/8/layout/radial1"/>
    <dgm:cxn modelId="{CA5E763F-1A6E-4391-B261-FDEF63FFD891}" srcId="{191C045D-084D-44A3-9E2D-B346243CFA76}" destId="{EA5C32D8-079C-4CA1-8C1C-F7ACE8EC5E4E}" srcOrd="5" destOrd="0" parTransId="{7AA5EFFB-E7A3-405C-B3AD-71D8B0EC1C7A}" sibTransId="{7C1FC588-2FE2-4ACA-8BC6-569317F675DC}"/>
    <dgm:cxn modelId="{82AF88A9-4678-4C3A-BC43-125B11FEBA85}" type="presOf" srcId="{0785B009-A934-415F-99C8-466F85ABFA65}" destId="{A060F04E-D27A-477B-A19B-3310F73DFB6A}" srcOrd="1" destOrd="0" presId="urn:microsoft.com/office/officeart/2005/8/layout/radial1"/>
    <dgm:cxn modelId="{00CAFD70-FEE2-46F7-928F-9EB53F200EF4}" type="presOf" srcId="{03D2CCBC-DF27-43AC-9BBF-C486E8DC202D}" destId="{4525F9F7-35A4-4B92-B599-37F4CC6097BE}" srcOrd="0" destOrd="0" presId="urn:microsoft.com/office/officeart/2005/8/layout/radial1"/>
    <dgm:cxn modelId="{94DCEEDB-4147-479C-B427-B4E6B546A04B}" type="presOf" srcId="{08CE1862-845B-4FF2-836B-1FD53F3370C2}" destId="{21163883-79C7-4E2B-8C7A-BCA9F2F0C5D7}" srcOrd="1" destOrd="0" presId="urn:microsoft.com/office/officeart/2005/8/layout/radial1"/>
    <dgm:cxn modelId="{0CD2B09C-AEEC-4FC1-BA77-B8FB134D6A62}" type="presOf" srcId="{6379DCD7-FD2B-4BE1-8967-958A8012409A}" destId="{5B3A29CB-D409-406B-BDC7-7A4C37F1CF37}" srcOrd="1" destOrd="0" presId="urn:microsoft.com/office/officeart/2005/8/layout/radial1"/>
    <dgm:cxn modelId="{97A566F3-28C4-42FF-A3E2-36E0632F0877}" type="presOf" srcId="{EA5C32D8-079C-4CA1-8C1C-F7ACE8EC5E4E}" destId="{1874575C-EEB3-469C-964C-1887F34F29E6}" srcOrd="0" destOrd="0" presId="urn:microsoft.com/office/officeart/2005/8/layout/radial1"/>
    <dgm:cxn modelId="{0E0CDD7D-BBE1-4ACD-8DBA-BBD546092070}" type="presOf" srcId="{7AA5EFFB-E7A3-405C-B3AD-71D8B0EC1C7A}" destId="{627C373B-9D6E-4353-BE1D-1352B43108B0}" srcOrd="0" destOrd="0" presId="urn:microsoft.com/office/officeart/2005/8/layout/radial1"/>
    <dgm:cxn modelId="{89F11E5D-B871-443F-94D5-9E4D485E5C7E}" type="presOf" srcId="{6379DCD7-FD2B-4BE1-8967-958A8012409A}" destId="{9504B83F-2789-4772-9985-7E8B10E65E38}" srcOrd="0" destOrd="0" presId="urn:microsoft.com/office/officeart/2005/8/layout/radial1"/>
    <dgm:cxn modelId="{5A9D16E3-00A9-4CA6-97C1-490C15F34D5A}" type="presOf" srcId="{F89878A3-BC36-477C-BF9F-F026B6AA880B}" destId="{45CB80FA-BA91-4E8E-9670-286E97F6207F}" srcOrd="0" destOrd="0" presId="urn:microsoft.com/office/officeart/2005/8/layout/radial1"/>
    <dgm:cxn modelId="{A8FD395A-0604-4612-B2EF-FDC15D1FBBFE}" type="presOf" srcId="{FE54FFA0-ED37-4BA8-B684-C72692E6D31A}" destId="{139DDA59-B478-4650-AA5E-15A7E9CCFF6D}" srcOrd="0" destOrd="0" presId="urn:microsoft.com/office/officeart/2005/8/layout/radial1"/>
    <dgm:cxn modelId="{BCB761BE-CC3A-4E6C-9703-42B8D94C12AE}" srcId="{191C045D-084D-44A3-9E2D-B346243CFA76}" destId="{0D88F359-338C-49F7-BC0A-8FD39E67CA19}" srcOrd="3" destOrd="0" parTransId="{0785B009-A934-415F-99C8-466F85ABFA65}" sibTransId="{B817D170-397A-4A46-89FA-95AAFF41CB48}"/>
    <dgm:cxn modelId="{05B617DD-B8C9-418E-8640-0C733BAB9E36}" srcId="{191C045D-084D-44A3-9E2D-B346243CFA76}" destId="{7BF0714A-7D36-4F19-B4E3-6CC30F7F1D50}" srcOrd="4" destOrd="0" parTransId="{03D2CCBC-DF27-43AC-9BBF-C486E8DC202D}" sibTransId="{220D7A35-E662-4C6D-A1F3-67B9C6891EC5}"/>
    <dgm:cxn modelId="{823E875D-36E2-4208-85DC-A752DDAB430E}" srcId="{191C045D-084D-44A3-9E2D-B346243CFA76}" destId="{FE54FFA0-ED37-4BA8-B684-C72692E6D31A}" srcOrd="1" destOrd="0" parTransId="{08CE1862-845B-4FF2-836B-1FD53F3370C2}" sibTransId="{DF762AD2-98F4-4E93-A518-22D08EFB03B3}"/>
    <dgm:cxn modelId="{EA81B414-665C-4A97-9391-DD68546FAEC5}" type="presOf" srcId="{08CE1862-845B-4FF2-836B-1FD53F3370C2}" destId="{A991BDE1-B417-40B1-862D-36DCF73AD85D}" srcOrd="0" destOrd="0" presId="urn:microsoft.com/office/officeart/2005/8/layout/radial1"/>
    <dgm:cxn modelId="{74610EB8-A8BC-4BEA-803C-C47DAF104A10}" type="presOf" srcId="{7617C762-B197-4C16-BC76-771A5439CAB2}" destId="{B42ABF89-CFA9-40D4-9CB5-50FB83E07144}" srcOrd="1" destOrd="0" presId="urn:microsoft.com/office/officeart/2005/8/layout/radial1"/>
    <dgm:cxn modelId="{053E616C-1571-4581-8D8B-DACE435DC41D}" type="presOf" srcId="{03D2CCBC-DF27-43AC-9BBF-C486E8DC202D}" destId="{6E096E50-D9E4-41E5-A911-1E60D7CDCAE7}" srcOrd="1" destOrd="0" presId="urn:microsoft.com/office/officeart/2005/8/layout/radial1"/>
    <dgm:cxn modelId="{FC59DCA1-5E9F-43CA-8725-27FC75821F8D}" type="presParOf" srcId="{45CB80FA-BA91-4E8E-9670-286E97F6207F}" destId="{67380AB4-2AE7-421A-9393-B12C7E033D9D}" srcOrd="0" destOrd="0" presId="urn:microsoft.com/office/officeart/2005/8/layout/radial1"/>
    <dgm:cxn modelId="{BDA8D7FD-F6C1-49BC-A1DE-136697FA63D1}" type="presParOf" srcId="{45CB80FA-BA91-4E8E-9670-286E97F6207F}" destId="{9504B83F-2789-4772-9985-7E8B10E65E38}" srcOrd="1" destOrd="0" presId="urn:microsoft.com/office/officeart/2005/8/layout/radial1"/>
    <dgm:cxn modelId="{2A0E9550-DE82-49B6-B006-86D26690B4EC}" type="presParOf" srcId="{9504B83F-2789-4772-9985-7E8B10E65E38}" destId="{5B3A29CB-D409-406B-BDC7-7A4C37F1CF37}" srcOrd="0" destOrd="0" presId="urn:microsoft.com/office/officeart/2005/8/layout/radial1"/>
    <dgm:cxn modelId="{EE07129C-F6FA-4D6A-B64F-1651AB00C5BF}" type="presParOf" srcId="{45CB80FA-BA91-4E8E-9670-286E97F6207F}" destId="{069250FD-BE7A-4323-ADBD-8A55B683F07B}" srcOrd="2" destOrd="0" presId="urn:microsoft.com/office/officeart/2005/8/layout/radial1"/>
    <dgm:cxn modelId="{0D3767D6-7040-49B8-BCE8-B0653AD1DBB9}" type="presParOf" srcId="{45CB80FA-BA91-4E8E-9670-286E97F6207F}" destId="{A991BDE1-B417-40B1-862D-36DCF73AD85D}" srcOrd="3" destOrd="0" presId="urn:microsoft.com/office/officeart/2005/8/layout/radial1"/>
    <dgm:cxn modelId="{B7CAB3BF-9B47-4F63-9C0B-1C09ED3082B1}" type="presParOf" srcId="{A991BDE1-B417-40B1-862D-36DCF73AD85D}" destId="{21163883-79C7-4E2B-8C7A-BCA9F2F0C5D7}" srcOrd="0" destOrd="0" presId="urn:microsoft.com/office/officeart/2005/8/layout/radial1"/>
    <dgm:cxn modelId="{E83727D3-5CDB-4F23-AD4F-5471077E32C2}" type="presParOf" srcId="{45CB80FA-BA91-4E8E-9670-286E97F6207F}" destId="{139DDA59-B478-4650-AA5E-15A7E9CCFF6D}" srcOrd="4" destOrd="0" presId="urn:microsoft.com/office/officeart/2005/8/layout/radial1"/>
    <dgm:cxn modelId="{FC796520-24E5-4F62-B2BA-1AB2B3F3F665}" type="presParOf" srcId="{45CB80FA-BA91-4E8E-9670-286E97F6207F}" destId="{2EAD1CFF-BDE9-45E8-8EC7-857FB49B8EC0}" srcOrd="5" destOrd="0" presId="urn:microsoft.com/office/officeart/2005/8/layout/radial1"/>
    <dgm:cxn modelId="{EB5E45ED-05EC-4052-9DAB-09C8570ED4F0}" type="presParOf" srcId="{2EAD1CFF-BDE9-45E8-8EC7-857FB49B8EC0}" destId="{B42ABF89-CFA9-40D4-9CB5-50FB83E07144}" srcOrd="0" destOrd="0" presId="urn:microsoft.com/office/officeart/2005/8/layout/radial1"/>
    <dgm:cxn modelId="{4B4E625D-E855-4921-AEB9-3EE77D6EE861}" type="presParOf" srcId="{45CB80FA-BA91-4E8E-9670-286E97F6207F}" destId="{FBB49FFB-4E9B-4D23-B7C1-CE924AD52547}" srcOrd="6" destOrd="0" presId="urn:microsoft.com/office/officeart/2005/8/layout/radial1"/>
    <dgm:cxn modelId="{34795159-B876-49AC-8EBC-29CE2D92201E}" type="presParOf" srcId="{45CB80FA-BA91-4E8E-9670-286E97F6207F}" destId="{67B05C59-ACB9-4D93-A798-4E29C18F055B}" srcOrd="7" destOrd="0" presId="urn:microsoft.com/office/officeart/2005/8/layout/radial1"/>
    <dgm:cxn modelId="{217D58B2-93E6-4DBC-ABF1-994526D4FA8B}" type="presParOf" srcId="{67B05C59-ACB9-4D93-A798-4E29C18F055B}" destId="{A060F04E-D27A-477B-A19B-3310F73DFB6A}" srcOrd="0" destOrd="0" presId="urn:microsoft.com/office/officeart/2005/8/layout/radial1"/>
    <dgm:cxn modelId="{78755D31-3BC0-4DDD-9493-E14A46C18CB4}" type="presParOf" srcId="{45CB80FA-BA91-4E8E-9670-286E97F6207F}" destId="{EED59AA5-91EA-4CE4-997F-E3F2BC14A5C2}" srcOrd="8" destOrd="0" presId="urn:microsoft.com/office/officeart/2005/8/layout/radial1"/>
    <dgm:cxn modelId="{1F54485F-2137-4B09-9B3F-2FB472D685D8}" type="presParOf" srcId="{45CB80FA-BA91-4E8E-9670-286E97F6207F}" destId="{4525F9F7-35A4-4B92-B599-37F4CC6097BE}" srcOrd="9" destOrd="0" presId="urn:microsoft.com/office/officeart/2005/8/layout/radial1"/>
    <dgm:cxn modelId="{5BB4F3A7-5716-4305-9F67-F4445A273627}" type="presParOf" srcId="{4525F9F7-35A4-4B92-B599-37F4CC6097BE}" destId="{6E096E50-D9E4-41E5-A911-1E60D7CDCAE7}" srcOrd="0" destOrd="0" presId="urn:microsoft.com/office/officeart/2005/8/layout/radial1"/>
    <dgm:cxn modelId="{41403905-C614-4A23-B918-7976016A83E1}" type="presParOf" srcId="{45CB80FA-BA91-4E8E-9670-286E97F6207F}" destId="{DC4F551F-3249-4675-BEF6-73F10330C2C0}" srcOrd="10" destOrd="0" presId="urn:microsoft.com/office/officeart/2005/8/layout/radial1"/>
    <dgm:cxn modelId="{AEDA5EE0-EB6D-4057-A1F2-C8CC7D4F63B8}" type="presParOf" srcId="{45CB80FA-BA91-4E8E-9670-286E97F6207F}" destId="{627C373B-9D6E-4353-BE1D-1352B43108B0}" srcOrd="11" destOrd="0" presId="urn:microsoft.com/office/officeart/2005/8/layout/radial1"/>
    <dgm:cxn modelId="{9389582E-13CE-43C7-BB27-F3138D9ACD27}" type="presParOf" srcId="{627C373B-9D6E-4353-BE1D-1352B43108B0}" destId="{3F3FAC47-1479-4858-8974-60D563D23C2B}" srcOrd="0" destOrd="0" presId="urn:microsoft.com/office/officeart/2005/8/layout/radial1"/>
    <dgm:cxn modelId="{4409DF7E-38DB-4172-91D2-688B198B4F9E}" type="presParOf" srcId="{45CB80FA-BA91-4E8E-9670-286E97F6207F}" destId="{1874575C-EEB3-469C-964C-1887F34F29E6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EBDC1-263C-411E-B510-00A87EF675CC}">
      <dsp:nvSpPr>
        <dsp:cNvPr id="0" name=""/>
        <dsp:cNvSpPr/>
      </dsp:nvSpPr>
      <dsp:spPr>
        <a:xfrm>
          <a:off x="-13530" y="593135"/>
          <a:ext cx="4233087" cy="383098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 </a:t>
          </a:r>
        </a:p>
      </dsp:txBody>
      <dsp:txXfrm>
        <a:off x="577575" y="1044891"/>
        <a:ext cx="2440699" cy="2927475"/>
      </dsp:txXfrm>
    </dsp:sp>
    <dsp:sp modelId="{5DE9EB3A-747B-4F45-8EFB-860B7478517F}">
      <dsp:nvSpPr>
        <dsp:cNvPr id="0" name=""/>
        <dsp:cNvSpPr/>
      </dsp:nvSpPr>
      <dsp:spPr>
        <a:xfrm>
          <a:off x="2191683" y="608995"/>
          <a:ext cx="4104251" cy="383098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/>
            <a:t> </a:t>
          </a:r>
        </a:p>
      </dsp:txBody>
      <dsp:txXfrm>
        <a:off x="3356404" y="1060751"/>
        <a:ext cx="2366415" cy="2927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80AB4-2AE7-421A-9393-B12C7E033D9D}">
      <dsp:nvSpPr>
        <dsp:cNvPr id="0" name=""/>
        <dsp:cNvSpPr/>
      </dsp:nvSpPr>
      <dsp:spPr>
        <a:xfrm>
          <a:off x="2586555" y="2150627"/>
          <a:ext cx="1634089" cy="1634089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solidFill>
                <a:schemeClr val="bg1"/>
              </a:solidFill>
            </a:rPr>
            <a:t>What could River do to manage the ‘not so good’ things?</a:t>
          </a:r>
        </a:p>
      </dsp:txBody>
      <dsp:txXfrm>
        <a:off x="2825862" y="2389934"/>
        <a:ext cx="1155475" cy="1155475"/>
      </dsp:txXfrm>
    </dsp:sp>
    <dsp:sp modelId="{9504B83F-2789-4772-9985-7E8B10E65E38}">
      <dsp:nvSpPr>
        <dsp:cNvPr id="0" name=""/>
        <dsp:cNvSpPr/>
      </dsp:nvSpPr>
      <dsp:spPr>
        <a:xfrm rot="16200000">
          <a:off x="3157021" y="1882444"/>
          <a:ext cx="493157" cy="43209"/>
        </a:xfrm>
        <a:custGeom>
          <a:avLst/>
          <a:gdLst/>
          <a:ahLst/>
          <a:cxnLst/>
          <a:rect l="0" t="0" r="0" b="0"/>
          <a:pathLst>
            <a:path>
              <a:moveTo>
                <a:pt x="0" y="21604"/>
              </a:moveTo>
              <a:lnTo>
                <a:pt x="493157" y="216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391271" y="1891720"/>
        <a:ext cx="24657" cy="24657"/>
      </dsp:txXfrm>
    </dsp:sp>
    <dsp:sp modelId="{069250FD-BE7A-4323-ADBD-8A55B683F07B}">
      <dsp:nvSpPr>
        <dsp:cNvPr id="0" name=""/>
        <dsp:cNvSpPr/>
      </dsp:nvSpPr>
      <dsp:spPr>
        <a:xfrm>
          <a:off x="2586555" y="23380"/>
          <a:ext cx="1634089" cy="16340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 Think about good changes</a:t>
          </a:r>
        </a:p>
      </dsp:txBody>
      <dsp:txXfrm>
        <a:off x="2825862" y="262687"/>
        <a:ext cx="1155475" cy="1155475"/>
      </dsp:txXfrm>
    </dsp:sp>
    <dsp:sp modelId="{A991BDE1-B417-40B1-862D-36DCF73AD85D}">
      <dsp:nvSpPr>
        <dsp:cNvPr id="0" name=""/>
        <dsp:cNvSpPr/>
      </dsp:nvSpPr>
      <dsp:spPr>
        <a:xfrm rot="19800000">
          <a:off x="4078146" y="2414255"/>
          <a:ext cx="493157" cy="43209"/>
        </a:xfrm>
        <a:custGeom>
          <a:avLst/>
          <a:gdLst/>
          <a:ahLst/>
          <a:cxnLst/>
          <a:rect l="0" t="0" r="0" b="0"/>
          <a:pathLst>
            <a:path>
              <a:moveTo>
                <a:pt x="0" y="21604"/>
              </a:moveTo>
              <a:lnTo>
                <a:pt x="493157" y="216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312396" y="2423531"/>
        <a:ext cx="24657" cy="24657"/>
      </dsp:txXfrm>
    </dsp:sp>
    <dsp:sp modelId="{139DDA59-B478-4650-AA5E-15A7E9CCFF6D}">
      <dsp:nvSpPr>
        <dsp:cNvPr id="0" name=""/>
        <dsp:cNvSpPr/>
      </dsp:nvSpPr>
      <dsp:spPr>
        <a:xfrm>
          <a:off x="4428805" y="1087003"/>
          <a:ext cx="1634089" cy="16340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Keep trying</a:t>
          </a:r>
        </a:p>
      </dsp:txBody>
      <dsp:txXfrm>
        <a:off x="4668112" y="1326310"/>
        <a:ext cx="1155475" cy="1155475"/>
      </dsp:txXfrm>
    </dsp:sp>
    <dsp:sp modelId="{2EAD1CFF-BDE9-45E8-8EC7-857FB49B8EC0}">
      <dsp:nvSpPr>
        <dsp:cNvPr id="0" name=""/>
        <dsp:cNvSpPr/>
      </dsp:nvSpPr>
      <dsp:spPr>
        <a:xfrm rot="1800000">
          <a:off x="4078146" y="3477879"/>
          <a:ext cx="493157" cy="43209"/>
        </a:xfrm>
        <a:custGeom>
          <a:avLst/>
          <a:gdLst/>
          <a:ahLst/>
          <a:cxnLst/>
          <a:rect l="0" t="0" r="0" b="0"/>
          <a:pathLst>
            <a:path>
              <a:moveTo>
                <a:pt x="0" y="21604"/>
              </a:moveTo>
              <a:lnTo>
                <a:pt x="493157" y="216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312396" y="3487155"/>
        <a:ext cx="24657" cy="24657"/>
      </dsp:txXfrm>
    </dsp:sp>
    <dsp:sp modelId="{FBB49FFB-4E9B-4D23-B7C1-CE924AD52547}">
      <dsp:nvSpPr>
        <dsp:cNvPr id="0" name=""/>
        <dsp:cNvSpPr/>
      </dsp:nvSpPr>
      <dsp:spPr>
        <a:xfrm>
          <a:off x="4428805" y="3214251"/>
          <a:ext cx="1634089" cy="16340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Spend time relaxing</a:t>
          </a:r>
        </a:p>
      </dsp:txBody>
      <dsp:txXfrm>
        <a:off x="4668112" y="3453558"/>
        <a:ext cx="1155475" cy="1155475"/>
      </dsp:txXfrm>
    </dsp:sp>
    <dsp:sp modelId="{67B05C59-ACB9-4D93-A798-4E29C18F055B}">
      <dsp:nvSpPr>
        <dsp:cNvPr id="0" name=""/>
        <dsp:cNvSpPr/>
      </dsp:nvSpPr>
      <dsp:spPr>
        <a:xfrm rot="5400000">
          <a:off x="3157021" y="4009691"/>
          <a:ext cx="493157" cy="43209"/>
        </a:xfrm>
        <a:custGeom>
          <a:avLst/>
          <a:gdLst/>
          <a:ahLst/>
          <a:cxnLst/>
          <a:rect l="0" t="0" r="0" b="0"/>
          <a:pathLst>
            <a:path>
              <a:moveTo>
                <a:pt x="0" y="21604"/>
              </a:moveTo>
              <a:lnTo>
                <a:pt x="493157" y="216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391271" y="4018967"/>
        <a:ext cx="24657" cy="24657"/>
      </dsp:txXfrm>
    </dsp:sp>
    <dsp:sp modelId="{EED59AA5-91EA-4CE4-997F-E3F2BC14A5C2}">
      <dsp:nvSpPr>
        <dsp:cNvPr id="0" name=""/>
        <dsp:cNvSpPr/>
      </dsp:nvSpPr>
      <dsp:spPr>
        <a:xfrm>
          <a:off x="2586555" y="4277874"/>
          <a:ext cx="1634089" cy="16340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 Focus on the </a:t>
          </a:r>
          <a:r>
            <a:rPr lang="en-GB" sz="2000" kern="1200" dirty="0" smtClean="0"/>
            <a:t>positives</a:t>
          </a:r>
          <a:endParaRPr lang="en-GB" sz="2000" kern="1200" dirty="0"/>
        </a:p>
      </dsp:txBody>
      <dsp:txXfrm>
        <a:off x="2825862" y="4517181"/>
        <a:ext cx="1155475" cy="1155475"/>
      </dsp:txXfrm>
    </dsp:sp>
    <dsp:sp modelId="{4525F9F7-35A4-4B92-B599-37F4CC6097BE}">
      <dsp:nvSpPr>
        <dsp:cNvPr id="0" name=""/>
        <dsp:cNvSpPr/>
      </dsp:nvSpPr>
      <dsp:spPr>
        <a:xfrm rot="9000000">
          <a:off x="2235896" y="3477879"/>
          <a:ext cx="493157" cy="43209"/>
        </a:xfrm>
        <a:custGeom>
          <a:avLst/>
          <a:gdLst/>
          <a:ahLst/>
          <a:cxnLst/>
          <a:rect l="0" t="0" r="0" b="0"/>
          <a:pathLst>
            <a:path>
              <a:moveTo>
                <a:pt x="0" y="21604"/>
              </a:moveTo>
              <a:lnTo>
                <a:pt x="493157" y="216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470146" y="3487155"/>
        <a:ext cx="24657" cy="24657"/>
      </dsp:txXfrm>
    </dsp:sp>
    <dsp:sp modelId="{DC4F551F-3249-4675-BEF6-73F10330C2C0}">
      <dsp:nvSpPr>
        <dsp:cNvPr id="0" name=""/>
        <dsp:cNvSpPr/>
      </dsp:nvSpPr>
      <dsp:spPr>
        <a:xfrm>
          <a:off x="744304" y="3214251"/>
          <a:ext cx="1634089" cy="16340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Be organised</a:t>
          </a:r>
        </a:p>
      </dsp:txBody>
      <dsp:txXfrm>
        <a:off x="983611" y="3453558"/>
        <a:ext cx="1155475" cy="1155475"/>
      </dsp:txXfrm>
    </dsp:sp>
    <dsp:sp modelId="{627C373B-9D6E-4353-BE1D-1352B43108B0}">
      <dsp:nvSpPr>
        <dsp:cNvPr id="0" name=""/>
        <dsp:cNvSpPr/>
      </dsp:nvSpPr>
      <dsp:spPr>
        <a:xfrm rot="12600000">
          <a:off x="2235896" y="2414255"/>
          <a:ext cx="493157" cy="43209"/>
        </a:xfrm>
        <a:custGeom>
          <a:avLst/>
          <a:gdLst/>
          <a:ahLst/>
          <a:cxnLst/>
          <a:rect l="0" t="0" r="0" b="0"/>
          <a:pathLst>
            <a:path>
              <a:moveTo>
                <a:pt x="0" y="21604"/>
              </a:moveTo>
              <a:lnTo>
                <a:pt x="493157" y="216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470146" y="2423531"/>
        <a:ext cx="24657" cy="24657"/>
      </dsp:txXfrm>
    </dsp:sp>
    <dsp:sp modelId="{1874575C-EEB3-469C-964C-1887F34F29E6}">
      <dsp:nvSpPr>
        <dsp:cNvPr id="0" name=""/>
        <dsp:cNvSpPr/>
      </dsp:nvSpPr>
      <dsp:spPr>
        <a:xfrm>
          <a:off x="744304" y="1087003"/>
          <a:ext cx="1634089" cy="16340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 Ask for help</a:t>
          </a:r>
        </a:p>
      </dsp:txBody>
      <dsp:txXfrm>
        <a:off x="983611" y="1326310"/>
        <a:ext cx="1155475" cy="11554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80AB4-2AE7-421A-9393-B12C7E033D9D}">
      <dsp:nvSpPr>
        <dsp:cNvPr id="0" name=""/>
        <dsp:cNvSpPr/>
      </dsp:nvSpPr>
      <dsp:spPr>
        <a:xfrm>
          <a:off x="3543416" y="2103124"/>
          <a:ext cx="1627567" cy="1627567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solidFill>
                <a:schemeClr val="bg1"/>
              </a:solidFill>
            </a:rPr>
            <a:t>What could River do to manage the ‘not so good’ things?</a:t>
          </a:r>
        </a:p>
      </dsp:txBody>
      <dsp:txXfrm>
        <a:off x="3781768" y="2341476"/>
        <a:ext cx="1150863" cy="1150863"/>
      </dsp:txXfrm>
    </dsp:sp>
    <dsp:sp modelId="{9504B83F-2789-4772-9985-7E8B10E65E38}">
      <dsp:nvSpPr>
        <dsp:cNvPr id="0" name=""/>
        <dsp:cNvSpPr/>
      </dsp:nvSpPr>
      <dsp:spPr>
        <a:xfrm rot="16205760">
          <a:off x="4119152" y="1846504"/>
          <a:ext cx="479626" cy="33618"/>
        </a:xfrm>
        <a:custGeom>
          <a:avLst/>
          <a:gdLst/>
          <a:ahLst/>
          <a:cxnLst/>
          <a:rect l="0" t="0" r="0" b="0"/>
          <a:pathLst>
            <a:path>
              <a:moveTo>
                <a:pt x="0" y="16809"/>
              </a:moveTo>
              <a:lnTo>
                <a:pt x="479626" y="168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346975" y="1851322"/>
        <a:ext cx="23981" cy="23981"/>
      </dsp:txXfrm>
    </dsp:sp>
    <dsp:sp modelId="{069250FD-BE7A-4323-ADBD-8A55B683F07B}">
      <dsp:nvSpPr>
        <dsp:cNvPr id="0" name=""/>
        <dsp:cNvSpPr/>
      </dsp:nvSpPr>
      <dsp:spPr>
        <a:xfrm>
          <a:off x="3546947" y="-4066"/>
          <a:ext cx="1627567" cy="16275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 E.g. Think about good changes</a:t>
          </a:r>
        </a:p>
      </dsp:txBody>
      <dsp:txXfrm>
        <a:off x="3785299" y="234286"/>
        <a:ext cx="1150863" cy="1150863"/>
      </dsp:txXfrm>
    </dsp:sp>
    <dsp:sp modelId="{A991BDE1-B417-40B1-862D-36DCF73AD85D}">
      <dsp:nvSpPr>
        <dsp:cNvPr id="0" name=""/>
        <dsp:cNvSpPr/>
      </dsp:nvSpPr>
      <dsp:spPr>
        <a:xfrm rot="19852830">
          <a:off x="5044416" y="2412793"/>
          <a:ext cx="375200" cy="33618"/>
        </a:xfrm>
        <a:custGeom>
          <a:avLst/>
          <a:gdLst/>
          <a:ahLst/>
          <a:cxnLst/>
          <a:rect l="0" t="0" r="0" b="0"/>
          <a:pathLst>
            <a:path>
              <a:moveTo>
                <a:pt x="0" y="16809"/>
              </a:moveTo>
              <a:lnTo>
                <a:pt x="375200" y="168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222636" y="2420222"/>
        <a:ext cx="18760" cy="18760"/>
      </dsp:txXfrm>
    </dsp:sp>
    <dsp:sp modelId="{139DDA59-B478-4650-AA5E-15A7E9CCFF6D}">
      <dsp:nvSpPr>
        <dsp:cNvPr id="0" name=""/>
        <dsp:cNvSpPr/>
      </dsp:nvSpPr>
      <dsp:spPr>
        <a:xfrm>
          <a:off x="5261684" y="1047906"/>
          <a:ext cx="1850821" cy="169935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 </a:t>
          </a:r>
        </a:p>
      </dsp:txBody>
      <dsp:txXfrm>
        <a:off x="5532730" y="1296771"/>
        <a:ext cx="1308729" cy="1201629"/>
      </dsp:txXfrm>
    </dsp:sp>
    <dsp:sp modelId="{2EAD1CFF-BDE9-45E8-8EC7-857FB49B8EC0}">
      <dsp:nvSpPr>
        <dsp:cNvPr id="0" name=""/>
        <dsp:cNvSpPr/>
      </dsp:nvSpPr>
      <dsp:spPr>
        <a:xfrm rot="1840860">
          <a:off x="5025213" y="3431472"/>
          <a:ext cx="455194" cy="33618"/>
        </a:xfrm>
        <a:custGeom>
          <a:avLst/>
          <a:gdLst/>
          <a:ahLst/>
          <a:cxnLst/>
          <a:rect l="0" t="0" r="0" b="0"/>
          <a:pathLst>
            <a:path>
              <a:moveTo>
                <a:pt x="0" y="16809"/>
              </a:moveTo>
              <a:lnTo>
                <a:pt x="455194" y="168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241430" y="3436901"/>
        <a:ext cx="22759" cy="22759"/>
      </dsp:txXfrm>
    </dsp:sp>
    <dsp:sp modelId="{FBB49FFB-4E9B-4D23-B7C1-CE924AD52547}">
      <dsp:nvSpPr>
        <dsp:cNvPr id="0" name=""/>
        <dsp:cNvSpPr/>
      </dsp:nvSpPr>
      <dsp:spPr>
        <a:xfrm>
          <a:off x="5300394" y="3175886"/>
          <a:ext cx="1850821" cy="169935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 </a:t>
          </a:r>
        </a:p>
      </dsp:txBody>
      <dsp:txXfrm>
        <a:off x="5571440" y="3424751"/>
        <a:ext cx="1308729" cy="1201629"/>
      </dsp:txXfrm>
    </dsp:sp>
    <dsp:sp modelId="{67B05C59-ACB9-4D93-A798-4E29C18F055B}">
      <dsp:nvSpPr>
        <dsp:cNvPr id="0" name=""/>
        <dsp:cNvSpPr/>
      </dsp:nvSpPr>
      <dsp:spPr>
        <a:xfrm rot="5368391">
          <a:off x="4140213" y="3940391"/>
          <a:ext cx="453105" cy="33618"/>
        </a:xfrm>
        <a:custGeom>
          <a:avLst/>
          <a:gdLst/>
          <a:ahLst/>
          <a:cxnLst/>
          <a:rect l="0" t="0" r="0" b="0"/>
          <a:pathLst>
            <a:path>
              <a:moveTo>
                <a:pt x="0" y="16809"/>
              </a:moveTo>
              <a:lnTo>
                <a:pt x="453105" y="168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355438" y="3945873"/>
        <a:ext cx="22655" cy="22655"/>
      </dsp:txXfrm>
    </dsp:sp>
    <dsp:sp modelId="{EED59AA5-91EA-4CE4-997F-E3F2BC14A5C2}">
      <dsp:nvSpPr>
        <dsp:cNvPr id="0" name=""/>
        <dsp:cNvSpPr/>
      </dsp:nvSpPr>
      <dsp:spPr>
        <a:xfrm>
          <a:off x="3451250" y="4183713"/>
          <a:ext cx="1850821" cy="169935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 </a:t>
          </a:r>
        </a:p>
      </dsp:txBody>
      <dsp:txXfrm>
        <a:off x="3722296" y="4432578"/>
        <a:ext cx="1308729" cy="1201629"/>
      </dsp:txXfrm>
    </dsp:sp>
    <dsp:sp modelId="{4525F9F7-35A4-4B92-B599-37F4CC6097BE}">
      <dsp:nvSpPr>
        <dsp:cNvPr id="0" name=""/>
        <dsp:cNvSpPr/>
      </dsp:nvSpPr>
      <dsp:spPr>
        <a:xfrm rot="8943102">
          <a:off x="3290235" y="3420763"/>
          <a:ext cx="397320" cy="33618"/>
        </a:xfrm>
        <a:custGeom>
          <a:avLst/>
          <a:gdLst/>
          <a:ahLst/>
          <a:cxnLst/>
          <a:rect l="0" t="0" r="0" b="0"/>
          <a:pathLst>
            <a:path>
              <a:moveTo>
                <a:pt x="0" y="16809"/>
              </a:moveTo>
              <a:lnTo>
                <a:pt x="397320" y="168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478963" y="3427639"/>
        <a:ext cx="19866" cy="19866"/>
      </dsp:txXfrm>
    </dsp:sp>
    <dsp:sp modelId="{DC4F551F-3249-4675-BEF6-73F10330C2C0}">
      <dsp:nvSpPr>
        <dsp:cNvPr id="0" name=""/>
        <dsp:cNvSpPr/>
      </dsp:nvSpPr>
      <dsp:spPr>
        <a:xfrm>
          <a:off x="1618295" y="3154660"/>
          <a:ext cx="1850821" cy="169935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 </a:t>
          </a:r>
        </a:p>
      </dsp:txBody>
      <dsp:txXfrm>
        <a:off x="1889341" y="3403525"/>
        <a:ext cx="1308729" cy="1201629"/>
      </dsp:txXfrm>
    </dsp:sp>
    <dsp:sp modelId="{627C373B-9D6E-4353-BE1D-1352B43108B0}">
      <dsp:nvSpPr>
        <dsp:cNvPr id="0" name=""/>
        <dsp:cNvSpPr/>
      </dsp:nvSpPr>
      <dsp:spPr>
        <a:xfrm rot="12574386">
          <a:off x="3307083" y="2408103"/>
          <a:ext cx="366200" cy="33618"/>
        </a:xfrm>
        <a:custGeom>
          <a:avLst/>
          <a:gdLst/>
          <a:ahLst/>
          <a:cxnLst/>
          <a:rect l="0" t="0" r="0" b="0"/>
          <a:pathLst>
            <a:path>
              <a:moveTo>
                <a:pt x="0" y="16809"/>
              </a:moveTo>
              <a:lnTo>
                <a:pt x="366200" y="168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481028" y="2415757"/>
        <a:ext cx="18310" cy="18310"/>
      </dsp:txXfrm>
    </dsp:sp>
    <dsp:sp modelId="{1874575C-EEB3-469C-964C-1887F34F29E6}">
      <dsp:nvSpPr>
        <dsp:cNvPr id="0" name=""/>
        <dsp:cNvSpPr/>
      </dsp:nvSpPr>
      <dsp:spPr>
        <a:xfrm>
          <a:off x="1618324" y="1038163"/>
          <a:ext cx="1850821" cy="169935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 </a:t>
          </a:r>
        </a:p>
      </dsp:txBody>
      <dsp:txXfrm>
        <a:off x="1889370" y="1287028"/>
        <a:ext cx="1308729" cy="1201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87F6F-9843-49C6-B98B-30FABCBEA948}" type="datetimeFigureOut">
              <a:rPr lang="en-GB" smtClean="0"/>
              <a:t>26/05/2020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DB251-18AC-41D5-959F-F289AB9175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36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674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48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151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848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55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17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863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bg1"/>
                </a:solidFill>
              </a:rPr>
              <a:t>What could River do to manage the ‘not so good’ things?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Examples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dirty="0" smtClean="0"/>
              <a:t>Keep trying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dirty="0" smtClean="0"/>
              <a:t>Spend time relaxing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dirty="0" smtClean="0"/>
              <a:t>Focus on the positives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dirty="0" smtClean="0"/>
              <a:t>Be organized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dirty="0" smtClean="0"/>
              <a:t>Ask for help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6759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873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7D4385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Jemma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Jemma could: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Ask a friend</a:t>
            </a:r>
            <a:r>
              <a:rPr lang="en-GB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or someone else on her table to help.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Leave this question out and try the next one.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Come back to the question at the end and give it another go.</a:t>
            </a:r>
            <a:endParaRPr lang="en-US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7D4385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Harry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Harry could: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Put his pencil case on his desk straight away every morning.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Decide on a ‘home’ for his pencil case so that he always puts it back in the same place after he’s used it.</a:t>
            </a:r>
          </a:p>
          <a:p>
            <a:pPr marL="0" marR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marR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7D4385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VJ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VJ could: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Take some time to relax before the test, e.g. by taking deep breaths.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Practice her spellings in a different way, e.g. by writing each spelling in a sentence or asking someone to test her.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Spend her time focusing on the words she doesn’t know, rather than on the words she already knows well.</a:t>
            </a:r>
            <a:endParaRPr lang="en-GB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marR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marR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7D4385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Mateo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Mateo could: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- Speak to a teacher or adult about his worries, rather than listening to </a:t>
            </a:r>
            <a:r>
              <a:rPr lang="en-US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rumours</a:t>
            </a:r>
            <a:r>
              <a:rPr lang="en-US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that might not be true.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Tx/>
              <a:buNone/>
            </a:pPr>
            <a:endParaRPr lang="en-US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Tx/>
              <a:buNone/>
            </a:pPr>
            <a:endParaRPr lang="en-US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332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DD5B6C-0462-43D5-B87D-52EA8E6744D0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26/05/2020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100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6A3DCC-6A35-42BD-A91D-DD5FF2C39AAD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26/05/2020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15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C930C3-66F8-4B52-ABD6-6C7C5E512475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26/05/2020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06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955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4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3CF0C-16F1-4CE1-8063-58BC16D0BC60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26/05/2020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447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A6AFE-FB6A-44C1-8DB6-1D72D83FA534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26/05/2020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77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0DABA9-951B-4C6C-B780-0598AF2C4191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26/05/2020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90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900433-71BC-4B04-83EF-291BF5BAE261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26/05/2020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16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lang="en-GB" sz="1400" kern="120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50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E413B-186C-452E-8A1C-3D71A0AD4FEF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26/05/2020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33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D8FA8-5DC6-4DA7-A68E-8B1FC28075D8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26/05/2020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8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1516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2018   </a:t>
            </a:r>
          </a:p>
        </p:txBody>
      </p:sp>
    </p:spTree>
    <p:extLst>
      <p:ext uri="{BB962C8B-B14F-4D97-AF65-F5344CB8AC3E}">
        <p14:creationId xmlns:p14="http://schemas.microsoft.com/office/powerpoint/2010/main" val="30057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47750" y="3293325"/>
            <a:ext cx="1009649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6000" b="1" dirty="0" smtClean="0">
                <a:latin typeface="League Spartan" panose="00000800000000000000" pitchFamily="50" charset="0"/>
              </a:rPr>
              <a:t>Transition: </a:t>
            </a:r>
          </a:p>
          <a:p>
            <a:pPr lvl="0" algn="ctr">
              <a:defRPr/>
            </a:pP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Moving 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to a 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eague Spartan" panose="00000800000000000000" pitchFamily="50" charset="0"/>
              </a:rPr>
              <a:t>new class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eague Spartan" panose="00000800000000000000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eague Spartan" panose="00000800000000000000" pitchFamily="50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</a:t>
            </a:fld>
            <a:endParaRPr lang="en-GB" dirty="0"/>
          </a:p>
        </p:txBody>
      </p:sp>
      <p:sp>
        <p:nvSpPr>
          <p:cNvPr id="11" name="Footer Placeholder 1"/>
          <p:cNvSpPr>
            <a:spLocks noGrp="1"/>
          </p:cNvSpPr>
          <p:nvPr/>
        </p:nvSpPr>
        <p:spPr>
          <a:xfrm>
            <a:off x="0" y="6602819"/>
            <a:ext cx="12192000" cy="25518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57A49-9AB5-44E8-BAAA-733F871E3A92}"/>
              </a:ext>
            </a:extLst>
          </p:cNvPr>
          <p:cNvSpPr txBox="1"/>
          <p:nvPr/>
        </p:nvSpPr>
        <p:spPr>
          <a:xfrm>
            <a:off x="1" y="5954722"/>
            <a:ext cx="3391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To start, play this slideshow from beginning</a:t>
            </a:r>
            <a:endParaRPr lang="en-GB" sz="22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08109F-B40A-4822-85AC-12162752E2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21" t="-1" r="2490" b="822"/>
          <a:stretch/>
        </p:blipFill>
        <p:spPr>
          <a:xfrm>
            <a:off x="3551801" y="5746745"/>
            <a:ext cx="736600" cy="954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06266C-C810-4B15-9E80-CAAAA00296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" t="1312" r="50968" b="-1568"/>
          <a:stretch/>
        </p:blipFill>
        <p:spPr>
          <a:xfrm rot="20700138">
            <a:off x="3914682" y="5940599"/>
            <a:ext cx="796930" cy="828395"/>
          </a:xfrm>
          <a:prstGeom prst="rect">
            <a:avLst/>
          </a:prstGeom>
        </p:spPr>
      </p:pic>
      <p:pic>
        <p:nvPicPr>
          <p:cNvPr id="4" name="Graphic 3" descr="Child with balloon">
            <a:extLst>
              <a:ext uri="{FF2B5EF4-FFF2-40B4-BE49-F238E27FC236}">
                <a16:creationId xmlns:a16="http://schemas.microsoft.com/office/drawing/2014/main" id="{E645E719-9B78-49DF-B8D0-B8616D9E9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952829" y="576942"/>
            <a:ext cx="2286341" cy="228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6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F6E89B-8CBC-4DA7-87A6-791EB38C5C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0469" y="1430224"/>
            <a:ext cx="6431174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Create a poster of pictures and words showing all of the things River could look forward to in Year 3, as well as all the things or people that can help them.</a:t>
            </a:r>
          </a:p>
          <a:p>
            <a:pPr marL="0" indent="0">
              <a:buNone/>
            </a:pPr>
            <a:endParaRPr lang="en-GB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None/>
            </a:pPr>
            <a:r>
              <a:rPr lang="en-GB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Use the template in Resource 5 to help you, or design your own! </a:t>
            </a:r>
          </a:p>
          <a:p>
            <a:pPr marL="0" indent="0">
              <a:buNone/>
            </a:pPr>
            <a:endParaRPr lang="en-GB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None/>
            </a:pPr>
            <a:r>
              <a:rPr lang="en-GB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Once completed, put it up somewhere in your house to remind you of all the exciting things ahead.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6972F2-158D-4188-84C8-885F88004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B93E93-9706-4491-A719-65F3943657A1}"/>
              </a:ext>
            </a:extLst>
          </p:cNvPr>
          <p:cNvSpPr txBox="1"/>
          <p:nvPr/>
        </p:nvSpPr>
        <p:spPr>
          <a:xfrm>
            <a:off x="536574" y="469187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Looking ahead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3CEEC41F-55C2-4994-AFF1-FC97495F17FD}"/>
              </a:ext>
            </a:extLst>
          </p:cNvPr>
          <p:cNvSpPr>
            <a:spLocks noGrp="1"/>
          </p:cNvSpPr>
          <p:nvPr/>
        </p:nvSpPr>
        <p:spPr>
          <a:xfrm>
            <a:off x="0" y="6602819"/>
            <a:ext cx="12192000" cy="25518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8180C8-D9B9-4871-AE5B-0EF3118D9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186" y="607132"/>
            <a:ext cx="4045158" cy="53660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76DCFA-0027-475A-889F-8115745DACA8}"/>
              </a:ext>
            </a:extLst>
          </p:cNvPr>
          <p:cNvSpPr txBox="1"/>
          <p:nvPr/>
        </p:nvSpPr>
        <p:spPr>
          <a:xfrm>
            <a:off x="8989764" y="727352"/>
            <a:ext cx="1211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League Spartan" panose="020B0604020202020204" charset="0"/>
              </a:rPr>
              <a:t>E.g. join a new club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8144DF-26B9-46D3-81B1-E588F6F249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490" y="1226558"/>
            <a:ext cx="91440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5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8697" y="524058"/>
            <a:ext cx="107141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Asking for help</a:t>
            </a:r>
          </a:p>
          <a:p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  <a:p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5067" y="1697537"/>
            <a:ext cx="553891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Who could River tell, either in school or at home, if something was making them feel unhappy because of the move to Year 3?</a:t>
            </a:r>
          </a:p>
          <a:p>
            <a:endParaRPr lang="en-US" sz="26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6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6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Remember, you can always speak to a parent/carer or trusted adult if you are worried or unhappy about the move to key stage 2.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>
                <a:solidFill>
                  <a:prstClr val="black"/>
                </a:solidFill>
              </a:rPr>
              <a:pPr/>
              <a:t>11</a:t>
            </a:fld>
            <a:endParaRPr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705" y="1423724"/>
            <a:ext cx="3523585" cy="2433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19E078-A43B-486D-9ED5-7F5C76564D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12" y="4157703"/>
            <a:ext cx="3691643" cy="2471265"/>
          </a:xfrm>
          <a:prstGeom prst="rect">
            <a:avLst/>
          </a:prstGeom>
        </p:spPr>
      </p:pic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350A8B7B-6681-4357-96B0-C169BA6EDBD0}"/>
              </a:ext>
            </a:extLst>
          </p:cNvPr>
          <p:cNvSpPr>
            <a:spLocks noGrp="1"/>
          </p:cNvSpPr>
          <p:nvPr/>
        </p:nvSpPr>
        <p:spPr>
          <a:xfrm>
            <a:off x="0" y="6602819"/>
            <a:ext cx="12192000" cy="25518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  </a:t>
            </a:r>
          </a:p>
        </p:txBody>
      </p:sp>
    </p:spTree>
    <p:extLst>
      <p:ext uri="{BB962C8B-B14F-4D97-AF65-F5344CB8AC3E}">
        <p14:creationId xmlns:p14="http://schemas.microsoft.com/office/powerpoint/2010/main" val="391171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681" y="2813781"/>
            <a:ext cx="12016789" cy="36779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3"/>
            <a:r>
              <a:rPr lang="en-GB" sz="3200" b="1" dirty="0">
                <a:latin typeface="League Spartan" panose="00000800000000000000" pitchFamily="50" charset="0"/>
              </a:rPr>
              <a:t>We will be able to: </a:t>
            </a:r>
          </a:p>
          <a:p>
            <a:pPr lvl="3"/>
            <a:endParaRPr lang="en-GB" sz="3200" b="1" dirty="0">
              <a:latin typeface="League Spartan" panose="00000800000000000000" pitchFamily="50" charset="0"/>
            </a:endParaRPr>
          </a:p>
          <a:p>
            <a:pPr lvl="3"/>
            <a:endParaRPr lang="en-GB" sz="100" b="1" dirty="0">
              <a:latin typeface="Gill Sans MT" panose="020B0502020104020203" pitchFamily="34" charset="0"/>
            </a:endParaRPr>
          </a:p>
          <a:p>
            <a:pPr marL="914400" lvl="1" indent="-457200"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identify feelings people might experience when moving to </a:t>
            </a:r>
            <a:r>
              <a:rPr lang="en-GB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new class.</a:t>
            </a:r>
            <a:endParaRPr lang="en-GB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>
              <a:buSzPct val="202000"/>
            </a:pPr>
            <a:endParaRPr lang="en-GB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914400" lvl="1" indent="-457200"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recognise common causes of worry, challenges and opportunities that may be part of this </a:t>
            </a:r>
            <a:r>
              <a:rPr lang="en-GB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transition.</a:t>
            </a:r>
            <a:endParaRPr lang="en-GB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>
              <a:buSzPct val="202000"/>
            </a:pPr>
            <a:endParaRPr lang="en-GB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914400" lvl="1" indent="-457200"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explain ways to positively manage the move </a:t>
            </a:r>
            <a:r>
              <a:rPr lang="en-GB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a new class.</a:t>
            </a:r>
            <a:endParaRPr lang="en-GB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914400" lvl="1" indent="-457200">
              <a:buSzPct val="202000"/>
              <a:buBlip>
                <a:blip r:embed="rId3"/>
              </a:buBlip>
            </a:pPr>
            <a:endParaRPr lang="en-GB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2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78538" y="503659"/>
            <a:ext cx="1188493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3"/>
            <a:r>
              <a:rPr lang="en-GB" sz="2800" b="1" dirty="0">
                <a:latin typeface="League Spartan" panose="00000800000000000000" pitchFamily="50" charset="0"/>
              </a:rPr>
              <a:t>We are learning how to manage our feelings about moving to a new class</a:t>
            </a:r>
            <a:endParaRPr lang="en-GB" sz="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62" y="619584"/>
            <a:ext cx="968621" cy="1076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2" r="10174"/>
          <a:stretch/>
        </p:blipFill>
        <p:spPr>
          <a:xfrm>
            <a:off x="321662" y="2427296"/>
            <a:ext cx="877333" cy="1001704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FC8D59EA-9CFB-4455-893B-6496837D2383}"/>
              </a:ext>
            </a:extLst>
          </p:cNvPr>
          <p:cNvSpPr>
            <a:spLocks noGrp="1"/>
          </p:cNvSpPr>
          <p:nvPr/>
        </p:nvSpPr>
        <p:spPr>
          <a:xfrm>
            <a:off x="0" y="6602819"/>
            <a:ext cx="12192000" cy="25518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  </a:t>
            </a:r>
          </a:p>
        </p:txBody>
      </p:sp>
    </p:spTree>
    <p:extLst>
      <p:ext uri="{BB962C8B-B14F-4D97-AF65-F5344CB8AC3E}">
        <p14:creationId xmlns:p14="http://schemas.microsoft.com/office/powerpoint/2010/main" val="497399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80474" y="1703557"/>
            <a:ext cx="47050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prstClr val="black"/>
              </a:solidFill>
            </a:endParaRPr>
          </a:p>
          <a:p>
            <a:endParaRPr lang="en-US" sz="1100" b="1" dirty="0">
              <a:solidFill>
                <a:prstClr val="black"/>
              </a:solidFill>
              <a:latin typeface="League Spartan" panose="00000800000000000000" pitchFamily="50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>
                <a:solidFill>
                  <a:prstClr val="black"/>
                </a:solidFill>
              </a:rPr>
              <a:pPr/>
              <a:t>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FB9F39-6344-486D-BEF5-F1A559285070}"/>
              </a:ext>
            </a:extLst>
          </p:cNvPr>
          <p:cNvSpPr/>
          <p:nvPr/>
        </p:nvSpPr>
        <p:spPr>
          <a:xfrm>
            <a:off x="274706" y="1478770"/>
            <a:ext cx="445153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River is moving from Year 2 to Year 3 this year and has lots of feelings about the change.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ctr"/>
            <a:r>
              <a:rPr lang="en-GB" sz="2400" b="1" dirty="0">
                <a:solidFill>
                  <a:srgbClr val="95519E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Can you think of any of the feelings that River might have?</a:t>
            </a:r>
          </a:p>
          <a:p>
            <a:pPr algn="ctr"/>
            <a:endParaRPr lang="en-GB" sz="2400" dirty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ctr"/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In the circles in Resource 1, write down or draw any good feelings River might have, any bad feelings that River might have and any feelings that are a bit of both!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88065F-C219-40B1-8DD6-3368358B9B96}"/>
              </a:ext>
            </a:extLst>
          </p:cNvPr>
          <p:cNvSpPr txBox="1"/>
          <p:nvPr/>
        </p:nvSpPr>
        <p:spPr>
          <a:xfrm>
            <a:off x="321731" y="377199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Identifying feelings</a:t>
            </a: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D81D09B0-1B30-4DFE-993D-EDD951AB7089}"/>
              </a:ext>
            </a:extLst>
          </p:cNvPr>
          <p:cNvSpPr>
            <a:spLocks noGrp="1"/>
          </p:cNvSpPr>
          <p:nvPr/>
        </p:nvSpPr>
        <p:spPr>
          <a:xfrm>
            <a:off x="0" y="6602819"/>
            <a:ext cx="12192000" cy="25518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 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383FB41-C1EF-4400-A3BD-F3FD22077A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8408160"/>
              </p:ext>
            </p:extLst>
          </p:nvPr>
        </p:nvGraphicFramePr>
        <p:xfrm>
          <a:off x="5289320" y="1449705"/>
          <a:ext cx="6902680" cy="5017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E83E3C2-B683-41D0-8BD4-F6C7051D4376}"/>
              </a:ext>
            </a:extLst>
          </p:cNvPr>
          <p:cNvSpPr txBox="1"/>
          <p:nvPr/>
        </p:nvSpPr>
        <p:spPr>
          <a:xfrm>
            <a:off x="5289320" y="3613790"/>
            <a:ext cx="1650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D4385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Good feelings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D9EB0C-7DA4-428A-A5E2-C089D5855DF0}"/>
              </a:ext>
            </a:extLst>
          </p:cNvPr>
          <p:cNvSpPr txBox="1"/>
          <p:nvPr/>
        </p:nvSpPr>
        <p:spPr>
          <a:xfrm>
            <a:off x="10107072" y="3556262"/>
            <a:ext cx="143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D4385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Bad feelings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9B3669-B06A-420D-BA35-79B8DEDF86EA}"/>
              </a:ext>
            </a:extLst>
          </p:cNvPr>
          <p:cNvSpPr txBox="1"/>
          <p:nvPr/>
        </p:nvSpPr>
        <p:spPr>
          <a:xfrm>
            <a:off x="7807044" y="2690460"/>
            <a:ext cx="1433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D4385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Feelings that are a bit of both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BB1FA1F-401B-48B1-8E44-3C075BE5471A}"/>
              </a:ext>
            </a:extLst>
          </p:cNvPr>
          <p:cNvCxnSpPr/>
          <p:nvPr/>
        </p:nvCxnSpPr>
        <p:spPr>
          <a:xfrm flipV="1">
            <a:off x="4422400" y="4120308"/>
            <a:ext cx="1063085" cy="209321"/>
          </a:xfrm>
          <a:prstGeom prst="straightConnector1">
            <a:avLst/>
          </a:prstGeom>
          <a:ln>
            <a:solidFill>
              <a:srgbClr val="AB6CB4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247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80474" y="1703557"/>
            <a:ext cx="47050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prstClr val="black"/>
              </a:solidFill>
            </a:endParaRPr>
          </a:p>
          <a:p>
            <a:endParaRPr lang="en-US" sz="1100" b="1" dirty="0">
              <a:solidFill>
                <a:prstClr val="black"/>
              </a:solidFill>
              <a:latin typeface="League Spartan" panose="00000800000000000000" pitchFamily="50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>
                <a:solidFill>
                  <a:prstClr val="black"/>
                </a:solidFill>
              </a:rPr>
              <a:pPr/>
              <a:t>4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FB9F39-6344-486D-BEF5-F1A559285070}"/>
              </a:ext>
            </a:extLst>
          </p:cNvPr>
          <p:cNvSpPr/>
          <p:nvPr/>
        </p:nvSpPr>
        <p:spPr>
          <a:xfrm>
            <a:off x="321731" y="1172824"/>
            <a:ext cx="115014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Most of the time River feels excited, but also a bit nervous. Think of some reasons why, by writing down or drawing answers to the two questions below.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88065F-C219-40B1-8DD6-3368358B9B96}"/>
              </a:ext>
            </a:extLst>
          </p:cNvPr>
          <p:cNvSpPr txBox="1"/>
          <p:nvPr/>
        </p:nvSpPr>
        <p:spPr>
          <a:xfrm>
            <a:off x="321731" y="377199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Similarity and difference</a:t>
            </a: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D81D09B0-1B30-4DFE-993D-EDD951AB7089}"/>
              </a:ext>
            </a:extLst>
          </p:cNvPr>
          <p:cNvSpPr>
            <a:spLocks noGrp="1"/>
          </p:cNvSpPr>
          <p:nvPr/>
        </p:nvSpPr>
        <p:spPr>
          <a:xfrm>
            <a:off x="0" y="6602819"/>
            <a:ext cx="12192000" cy="25518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1A831F-C130-4082-B349-62636FB123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878" y="2454598"/>
            <a:ext cx="3314947" cy="22099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AC7A6A-678A-4965-A589-71937D6955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9" t="23168" r="16318"/>
          <a:stretch/>
        </p:blipFill>
        <p:spPr>
          <a:xfrm>
            <a:off x="7965197" y="2454598"/>
            <a:ext cx="2324136" cy="23995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7DD312-ED24-45AF-B6C4-FD627F1EDA21}"/>
              </a:ext>
            </a:extLst>
          </p:cNvPr>
          <p:cNvSpPr/>
          <p:nvPr/>
        </p:nvSpPr>
        <p:spPr>
          <a:xfrm>
            <a:off x="154236" y="4983408"/>
            <a:ext cx="577878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900" b="1" dirty="0">
                <a:solidFill>
                  <a:srgbClr val="7D4385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In what ways will school be the same in Year 3?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387593-249C-4371-92B7-9608CBF7E7E6}"/>
              </a:ext>
            </a:extLst>
          </p:cNvPr>
          <p:cNvSpPr/>
          <p:nvPr/>
        </p:nvSpPr>
        <p:spPr>
          <a:xfrm>
            <a:off x="6819441" y="4998798"/>
            <a:ext cx="45800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800" b="1" dirty="0">
                <a:solidFill>
                  <a:srgbClr val="CC66FF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In what ways will school be different in Year 3? </a:t>
            </a:r>
          </a:p>
        </p:txBody>
      </p:sp>
    </p:spTree>
    <p:extLst>
      <p:ext uri="{BB962C8B-B14F-4D97-AF65-F5344CB8AC3E}">
        <p14:creationId xmlns:p14="http://schemas.microsoft.com/office/powerpoint/2010/main" val="2983717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80474" y="1703557"/>
            <a:ext cx="47050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prstClr val="black"/>
              </a:solidFill>
            </a:endParaRPr>
          </a:p>
          <a:p>
            <a:endParaRPr lang="en-US" sz="1100" b="1" dirty="0">
              <a:solidFill>
                <a:prstClr val="black"/>
              </a:solidFill>
              <a:latin typeface="League Spartan" panose="00000800000000000000" pitchFamily="50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>
                <a:solidFill>
                  <a:prstClr val="black"/>
                </a:solidFill>
              </a:rPr>
              <a:pPr/>
              <a:t>5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88065F-C219-40B1-8DD6-3368358B9B96}"/>
              </a:ext>
            </a:extLst>
          </p:cNvPr>
          <p:cNvSpPr txBox="1"/>
          <p:nvPr/>
        </p:nvSpPr>
        <p:spPr>
          <a:xfrm>
            <a:off x="321731" y="377199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Similarity and difference</a:t>
            </a: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D81D09B0-1B30-4DFE-993D-EDD951AB7089}"/>
              </a:ext>
            </a:extLst>
          </p:cNvPr>
          <p:cNvSpPr>
            <a:spLocks noGrp="1"/>
          </p:cNvSpPr>
          <p:nvPr/>
        </p:nvSpPr>
        <p:spPr>
          <a:xfrm>
            <a:off x="0" y="6602819"/>
            <a:ext cx="12192000" cy="25518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1A831F-C130-4082-B349-62636FB123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55" y="1444425"/>
            <a:ext cx="3314947" cy="22099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AC7A6A-678A-4965-A589-71937D6955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9" t="23168" r="16318"/>
          <a:stretch/>
        </p:blipFill>
        <p:spPr>
          <a:xfrm>
            <a:off x="7941901" y="1134708"/>
            <a:ext cx="2324136" cy="23995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7DD312-ED24-45AF-B6C4-FD627F1EDA21}"/>
              </a:ext>
            </a:extLst>
          </p:cNvPr>
          <p:cNvSpPr/>
          <p:nvPr/>
        </p:nvSpPr>
        <p:spPr>
          <a:xfrm>
            <a:off x="154235" y="3811012"/>
            <a:ext cx="577878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2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Similarities might include:</a:t>
            </a:r>
          </a:p>
          <a:p>
            <a:pPr lvl="0" algn="ctr"/>
            <a:endParaRPr lang="en-GB" sz="2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742950" lvl="1" indent="-285750">
              <a:buFontTx/>
              <a:buChar char="-"/>
            </a:pPr>
            <a:r>
              <a:rPr lang="en-GB" sz="22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Friends and classmates</a:t>
            </a:r>
          </a:p>
          <a:p>
            <a:pPr marL="742950" lvl="1" indent="-285750">
              <a:buFontTx/>
              <a:buChar char="-"/>
            </a:pPr>
            <a:r>
              <a:rPr lang="en-GB" sz="22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 school environment (buildings, playground, field etc.)</a:t>
            </a:r>
          </a:p>
          <a:p>
            <a:pPr marL="742950" lvl="1" indent="-285750">
              <a:buFontTx/>
              <a:buChar char="-"/>
            </a:pPr>
            <a:r>
              <a:rPr lang="en-GB" sz="22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Subjects (e.g. Maths, English, Science)</a:t>
            </a:r>
          </a:p>
          <a:p>
            <a:pPr marL="742950" lvl="1" indent="-285750">
              <a:buFontTx/>
              <a:buChar char="-"/>
            </a:pPr>
            <a:r>
              <a:rPr lang="en-GB" sz="22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 help and support available</a:t>
            </a:r>
          </a:p>
          <a:p>
            <a:pPr lvl="0" algn="ctr"/>
            <a:endParaRPr lang="en-GB" sz="22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387593-249C-4371-92B7-9608CBF7E7E6}"/>
              </a:ext>
            </a:extLst>
          </p:cNvPr>
          <p:cNvSpPr/>
          <p:nvPr/>
        </p:nvSpPr>
        <p:spPr>
          <a:xfrm>
            <a:off x="5816906" y="3718679"/>
            <a:ext cx="637509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2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Differences might include:</a:t>
            </a:r>
          </a:p>
          <a:p>
            <a:pPr lvl="0" algn="ctr"/>
            <a:endParaRPr lang="en-GB" sz="22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1200150" lvl="2" indent="-285750">
              <a:buFontTx/>
              <a:buChar char="-"/>
            </a:pPr>
            <a:r>
              <a:rPr lang="en-GB" sz="22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 new teacher (or two teachers)</a:t>
            </a:r>
          </a:p>
          <a:p>
            <a:pPr marL="1200150" lvl="2" indent="-285750">
              <a:buFontTx/>
              <a:buChar char="-"/>
            </a:pPr>
            <a:r>
              <a:rPr lang="en-GB" sz="22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 new classroom and place to sit</a:t>
            </a:r>
          </a:p>
          <a:p>
            <a:pPr marL="1200150" lvl="2" indent="-285750">
              <a:buFontTx/>
              <a:buChar char="-"/>
            </a:pPr>
            <a:r>
              <a:rPr lang="en-GB" sz="22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 different break time</a:t>
            </a:r>
          </a:p>
          <a:p>
            <a:pPr marL="1200150" lvl="2" indent="-285750">
              <a:buFontTx/>
              <a:buChar char="-"/>
            </a:pPr>
            <a:r>
              <a:rPr lang="en-GB" sz="22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New clubs to join</a:t>
            </a:r>
          </a:p>
          <a:p>
            <a:pPr marL="1200150" lvl="2" indent="-285750">
              <a:buFontTx/>
              <a:buChar char="-"/>
            </a:pPr>
            <a:r>
              <a:rPr lang="en-GB" sz="22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Changes in friends</a:t>
            </a:r>
          </a:p>
          <a:p>
            <a:pPr marL="1200150" lvl="2" indent="-285750">
              <a:buFontTx/>
              <a:buChar char="-"/>
            </a:pPr>
            <a:r>
              <a:rPr lang="en-GB" sz="22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Working independently a bit more</a:t>
            </a:r>
          </a:p>
          <a:p>
            <a:pPr lvl="0" algn="ctr"/>
            <a:endParaRPr lang="en-GB" sz="22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939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693" y="400106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Changes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693" y="1309062"/>
            <a:ext cx="559230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River has been thinking about the  changes that will happen in Year 3.</a:t>
            </a:r>
          </a:p>
          <a:p>
            <a:endParaRPr lang="en-US" sz="2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While there are good things about each change, River has questions about some of the changes.</a:t>
            </a:r>
          </a:p>
          <a:p>
            <a:endParaRPr lang="en-US" sz="2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Using </a:t>
            </a:r>
            <a:r>
              <a:rPr lang="en-US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 table in </a:t>
            </a:r>
            <a:r>
              <a:rPr lang="en-US" sz="2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Resource 2</a:t>
            </a:r>
            <a:r>
              <a:rPr lang="en-US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, or on a piece of paper, note down any positive things about each change and any questions River might have about each change.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6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2F2A7-4B03-46C6-9F53-0E271E4D97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497">
            <a:off x="6492359" y="622348"/>
            <a:ext cx="5227547" cy="3485031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D8739317-A27D-43FE-8BB7-09B3F4D3DBA3}"/>
              </a:ext>
            </a:extLst>
          </p:cNvPr>
          <p:cNvSpPr/>
          <p:nvPr/>
        </p:nvSpPr>
        <p:spPr>
          <a:xfrm>
            <a:off x="6349778" y="4704202"/>
            <a:ext cx="4997595" cy="1775717"/>
          </a:xfrm>
          <a:prstGeom prst="cloudCallout">
            <a:avLst>
              <a:gd name="adj1" fmla="val 60665"/>
              <a:gd name="adj2" fmla="val 41050"/>
            </a:avLst>
          </a:prstGeom>
          <a:solidFill>
            <a:srgbClr val="E0C1FF"/>
          </a:solidFill>
          <a:ln>
            <a:solidFill>
              <a:srgbClr val="AB6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other changes might River be thinking about or </a:t>
            </a:r>
            <a:r>
              <a:rPr lang="en-US" dirty="0" smtClean="0">
                <a:solidFill>
                  <a:srgbClr val="7030A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be worried </a:t>
            </a:r>
            <a:r>
              <a:rPr lang="en-US" dirty="0">
                <a:solidFill>
                  <a:srgbClr val="7030A0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about?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38430EE4-CB55-4154-898D-19C23ED8D364}"/>
              </a:ext>
            </a:extLst>
          </p:cNvPr>
          <p:cNvSpPr>
            <a:spLocks noGrp="1"/>
          </p:cNvSpPr>
          <p:nvPr/>
        </p:nvSpPr>
        <p:spPr>
          <a:xfrm>
            <a:off x="0" y="6602819"/>
            <a:ext cx="12192000" cy="25518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  </a:t>
            </a:r>
          </a:p>
        </p:txBody>
      </p:sp>
    </p:spTree>
    <p:extLst>
      <p:ext uri="{BB962C8B-B14F-4D97-AF65-F5344CB8AC3E}">
        <p14:creationId xmlns:p14="http://schemas.microsoft.com/office/powerpoint/2010/main" val="381165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4549" y="284355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Managing changes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382" y="1263116"/>
            <a:ext cx="56384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How could River make the ‘not so good things’ feel a bit better? </a:t>
            </a:r>
          </a:p>
          <a:p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E.g. Could River think about all the good changes they have managed since the start of Year </a:t>
            </a:r>
            <a:r>
              <a:rPr lang="en-US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2, </a:t>
            </a: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to help feel more positive about changes in Year 3?</a:t>
            </a:r>
          </a:p>
          <a:p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Add your ideas to the bubble map in </a:t>
            </a:r>
            <a:r>
              <a:rPr lang="en-US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Resource 3</a:t>
            </a: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, or draw your own bubble map! </a:t>
            </a:r>
          </a:p>
          <a:p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7</a:t>
            </a:fld>
            <a:endParaRPr lang="en-GB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48A0480-3313-44A9-9277-7EF0A1D446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1221016"/>
              </p:ext>
            </p:extLst>
          </p:nvPr>
        </p:nvGraphicFramePr>
        <p:xfrm>
          <a:off x="5384800" y="544574"/>
          <a:ext cx="6807200" cy="5935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48A0480-3313-44A9-9277-7EF0A1D446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6817338"/>
              </p:ext>
            </p:extLst>
          </p:nvPr>
        </p:nvGraphicFramePr>
        <p:xfrm>
          <a:off x="4427667" y="564029"/>
          <a:ext cx="8714401" cy="5869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Arrow: Up 8">
            <a:extLst>
              <a:ext uri="{FF2B5EF4-FFF2-40B4-BE49-F238E27FC236}">
                <a16:creationId xmlns:a16="http://schemas.microsoft.com/office/drawing/2014/main" id="{8E140EB9-4ED0-40CF-A448-BAED6086A6A7}"/>
              </a:ext>
            </a:extLst>
          </p:cNvPr>
          <p:cNvSpPr/>
          <p:nvPr/>
        </p:nvSpPr>
        <p:spPr>
          <a:xfrm rot="4292881">
            <a:off x="4477208" y="4540805"/>
            <a:ext cx="1815184" cy="2503645"/>
          </a:xfrm>
          <a:prstGeom prst="upArrow">
            <a:avLst>
              <a:gd name="adj1" fmla="val 50000"/>
              <a:gd name="adj2" fmla="val 47706"/>
            </a:avLst>
          </a:prstGeom>
          <a:solidFill>
            <a:srgbClr val="F2BDFF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rgbClr val="B137C9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Need help? </a:t>
            </a:r>
            <a:r>
              <a:rPr lang="en-GB" sz="1200" b="1" dirty="0" smtClean="0">
                <a:solidFill>
                  <a:srgbClr val="B137C9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Click the green circles </a:t>
            </a:r>
            <a:r>
              <a:rPr lang="en-GB" sz="1200" b="1" dirty="0">
                <a:solidFill>
                  <a:srgbClr val="B137C9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to reveal some examples…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56E44483-9490-4B6F-B37F-133FDFFB4DAB}"/>
              </a:ext>
            </a:extLst>
          </p:cNvPr>
          <p:cNvSpPr>
            <a:spLocks noGrp="1"/>
          </p:cNvSpPr>
          <p:nvPr/>
        </p:nvSpPr>
        <p:spPr>
          <a:xfrm>
            <a:off x="0" y="6602819"/>
            <a:ext cx="12192000" cy="25518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  </a:t>
            </a:r>
          </a:p>
        </p:txBody>
      </p:sp>
    </p:spTree>
    <p:extLst>
      <p:ext uri="{BB962C8B-B14F-4D97-AF65-F5344CB8AC3E}">
        <p14:creationId xmlns:p14="http://schemas.microsoft.com/office/powerpoint/2010/main" val="124464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219" y="439272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Giving advice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39790" y="1375682"/>
            <a:ext cx="599317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Thinking about all the different ways of managing changes, and any new ideas you have, write a short sentence of advice to two individuals in </a:t>
            </a:r>
            <a:r>
              <a:rPr lang="en-US" sz="2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Resource 4</a:t>
            </a:r>
            <a:r>
              <a:rPr lang="en-US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</a:t>
            </a:r>
          </a:p>
          <a:p>
            <a:endParaRPr lang="en-US" sz="2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For each pupil you choose to </a:t>
            </a:r>
            <a:r>
              <a:rPr lang="en-US" sz="2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advise, </a:t>
            </a:r>
            <a:r>
              <a:rPr lang="en-US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explain what they could do to help manage their problem.</a:t>
            </a:r>
          </a:p>
          <a:p>
            <a:endParaRPr lang="en-US" sz="2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Then, click each name on the next slide to reveal a possible answer.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8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389C11-CA4D-45CE-BF8C-ECFF45CAED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0" t="3374" r="9768" b="19856"/>
          <a:stretch/>
        </p:blipFill>
        <p:spPr>
          <a:xfrm>
            <a:off x="649995" y="1685582"/>
            <a:ext cx="4455844" cy="3665079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7F3819E9-2EA6-41EF-8C5D-E723F933A1ED}"/>
              </a:ext>
            </a:extLst>
          </p:cNvPr>
          <p:cNvSpPr>
            <a:spLocks noGrp="1"/>
          </p:cNvSpPr>
          <p:nvPr/>
        </p:nvSpPr>
        <p:spPr>
          <a:xfrm>
            <a:off x="0" y="6602819"/>
            <a:ext cx="12192000" cy="25518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  </a:t>
            </a:r>
          </a:p>
        </p:txBody>
      </p:sp>
    </p:spTree>
    <p:extLst>
      <p:ext uri="{BB962C8B-B14F-4D97-AF65-F5344CB8AC3E}">
        <p14:creationId xmlns:p14="http://schemas.microsoft.com/office/powerpoint/2010/main" val="408220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219" y="439272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Giving advice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9</a:t>
            </a:fld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CCB907-4C16-48DC-92EB-FA482A03B50F}"/>
              </a:ext>
            </a:extLst>
          </p:cNvPr>
          <p:cNvSpPr/>
          <p:nvPr/>
        </p:nvSpPr>
        <p:spPr>
          <a:xfrm>
            <a:off x="305219" y="1841276"/>
            <a:ext cx="2350265" cy="364696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Jemma could: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Ask a friend</a:t>
            </a:r>
            <a:r>
              <a:rPr lang="en-GB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or someone else on her table to </a:t>
            </a:r>
            <a:r>
              <a:rPr lang="en-GB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help.</a:t>
            </a:r>
            <a:endParaRPr lang="en-GB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Leave this question out and try the next </a:t>
            </a:r>
            <a:r>
              <a:rPr lang="en-GB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one.</a:t>
            </a:r>
            <a:endParaRPr lang="en-GB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Come back to the question at the end and give it another </a:t>
            </a:r>
            <a:r>
              <a:rPr lang="en-GB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go.</a:t>
            </a:r>
            <a:endParaRPr lang="en-US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DB14D8-8B49-4FAF-BC6D-003B9F8C0DEA}"/>
              </a:ext>
            </a:extLst>
          </p:cNvPr>
          <p:cNvSpPr/>
          <p:nvPr/>
        </p:nvSpPr>
        <p:spPr>
          <a:xfrm>
            <a:off x="3176710" y="1853679"/>
            <a:ext cx="2350265" cy="3828997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Harry could: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Put his pencil case on his desk straight away every </a:t>
            </a:r>
            <a:r>
              <a:rPr lang="en-US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morning.</a:t>
            </a:r>
            <a:endParaRPr lang="en-US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Decide on a ‘home’ for his pencil case so that he always puts it back in the same place after he’s used </a:t>
            </a:r>
            <a:r>
              <a:rPr lang="en-US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it.</a:t>
            </a:r>
            <a:endParaRPr lang="en-US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46B6D5-42D8-4101-A060-D7B2CFB399A3}"/>
              </a:ext>
            </a:extLst>
          </p:cNvPr>
          <p:cNvSpPr/>
          <p:nvPr/>
        </p:nvSpPr>
        <p:spPr>
          <a:xfrm>
            <a:off x="6096000" y="1643608"/>
            <a:ext cx="2972418" cy="452431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VJ could: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Take some time to relax before the test, e.g. by taking deep </a:t>
            </a:r>
            <a:r>
              <a:rPr lang="en-US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breaths.</a:t>
            </a:r>
            <a:endParaRPr lang="en-US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Practice her spellings in a different way, e.g. by writing each spelling in a sentence or asking someone to test </a:t>
            </a:r>
            <a:r>
              <a:rPr lang="en-US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her.</a:t>
            </a:r>
            <a:endParaRPr lang="en-US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Spend her time focusing on the words she doesn’t know, rather than on the words she already knows </a:t>
            </a:r>
            <a:r>
              <a:rPr lang="en-US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well.</a:t>
            </a:r>
            <a:endParaRPr lang="en-GB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8E7F82-C769-468F-AA75-F352F2EAE9C8}"/>
              </a:ext>
            </a:extLst>
          </p:cNvPr>
          <p:cNvSpPr/>
          <p:nvPr/>
        </p:nvSpPr>
        <p:spPr>
          <a:xfrm>
            <a:off x="9471826" y="2249542"/>
            <a:ext cx="2390660" cy="2643544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Mateo could: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- Speak to a teacher or adult about his worries, rather than listening to </a:t>
            </a:r>
            <a:r>
              <a:rPr lang="en-US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rumours</a:t>
            </a:r>
            <a:r>
              <a:rPr lang="en-US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that might not be </a:t>
            </a:r>
            <a:r>
              <a:rPr lang="en-US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true.</a:t>
            </a:r>
            <a:endParaRPr lang="en-US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FAFAC9D9-3FC7-4EBC-AFC6-13A68FAD4494}"/>
              </a:ext>
            </a:extLst>
          </p:cNvPr>
          <p:cNvSpPr>
            <a:spLocks noGrp="1"/>
          </p:cNvSpPr>
          <p:nvPr/>
        </p:nvSpPr>
        <p:spPr>
          <a:xfrm>
            <a:off x="0" y="6602819"/>
            <a:ext cx="12192000" cy="25518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1B0FCA-90A0-42DB-9C95-EA3AFB56AC2F}"/>
              </a:ext>
            </a:extLst>
          </p:cNvPr>
          <p:cNvSpPr/>
          <p:nvPr/>
        </p:nvSpPr>
        <p:spPr>
          <a:xfrm>
            <a:off x="310674" y="1430883"/>
            <a:ext cx="2350265" cy="4884094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solidFill>
                  <a:srgbClr val="7D4385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Jemma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C68AD0-001F-43B6-AB25-5EEFFD70E53C}"/>
              </a:ext>
            </a:extLst>
          </p:cNvPr>
          <p:cNvSpPr/>
          <p:nvPr/>
        </p:nvSpPr>
        <p:spPr>
          <a:xfrm>
            <a:off x="3152415" y="1430883"/>
            <a:ext cx="2497614" cy="4884094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solidFill>
                  <a:srgbClr val="7D4385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Harry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639CEB-6DBE-489A-B00F-5C9A23AC0219}"/>
              </a:ext>
            </a:extLst>
          </p:cNvPr>
          <p:cNvSpPr/>
          <p:nvPr/>
        </p:nvSpPr>
        <p:spPr>
          <a:xfrm>
            <a:off x="6072099" y="1430883"/>
            <a:ext cx="3020219" cy="4884094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solidFill>
                  <a:srgbClr val="7D4385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VJ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E56388-1BD1-41BF-94FD-0D96F4517B4A}"/>
              </a:ext>
            </a:extLst>
          </p:cNvPr>
          <p:cNvSpPr/>
          <p:nvPr/>
        </p:nvSpPr>
        <p:spPr>
          <a:xfrm>
            <a:off x="9351059" y="1430883"/>
            <a:ext cx="2511427" cy="4884094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solidFill>
                  <a:srgbClr val="7D4385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Mateo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7D4385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78332" y="444253"/>
            <a:ext cx="6139543" cy="653542"/>
          </a:xfrm>
          <a:prstGeom prst="roundRect">
            <a:avLst/>
          </a:prstGeom>
          <a:solidFill>
            <a:srgbClr val="E0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 smtClean="0">
                <a:solidFill>
                  <a:schemeClr val="tx1"/>
                </a:solidFill>
              </a:rPr>
              <a:t>Click on the names below to find the answers!</a:t>
            </a:r>
            <a:endParaRPr lang="en-GB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9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11487</TotalTime>
  <Words>1157</Words>
  <Application>Microsoft Office PowerPoint</Application>
  <PresentationFormat>Widescreen</PresentationFormat>
  <Paragraphs>206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Gill Sans MT</vt:lpstr>
      <vt:lpstr>Arial</vt:lpstr>
      <vt:lpstr>League Spartan</vt:lpstr>
      <vt:lpstr>Open Sans Light</vt:lpstr>
      <vt:lpstr>Lato</vt:lpstr>
      <vt:lpstr>Calibri Light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PSHE Association©</dc:creator>
  <cp:lastModifiedBy>Sam Harvey</cp:lastModifiedBy>
  <cp:revision>636</cp:revision>
  <dcterms:created xsi:type="dcterms:W3CDTF">2018-11-29T11:01:12Z</dcterms:created>
  <dcterms:modified xsi:type="dcterms:W3CDTF">2020-05-26T13:39:42Z</dcterms:modified>
</cp:coreProperties>
</file>