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3" autoAdjust="0"/>
    <p:restoredTop sz="94528"/>
  </p:normalViewPr>
  <p:slideViewPr>
    <p:cSldViewPr snapToGrid="0" snapToObjects="1">
      <p:cViewPr varScale="1">
        <p:scale>
          <a:sx n="113" d="100"/>
          <a:sy n="113" d="100"/>
        </p:scale>
        <p:origin x="184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5/25/20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142B2-109C-DE40-B85A-62085C410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930ED-8CEB-2444-B659-1D0ECBDB6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0AC22-F0EF-E64E-AC15-69ED9F2C7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889E49-1B4E-8249-8D59-821024EC4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F4BC44-1F4E-CF42-B8AD-A6374D922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AA23D8-6FF3-0A4F-8F48-5698A9594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7E7E2-EECE-E241-BA9B-6CE75D95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C7A9C-CDE6-A440-A6B0-0F967FF5A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51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Microsoft Office User</cp:lastModifiedBy>
  <cp:revision>36</cp:revision>
  <dcterms:created xsi:type="dcterms:W3CDTF">2019-07-05T11:02:13Z</dcterms:created>
  <dcterms:modified xsi:type="dcterms:W3CDTF">2020-05-25T16:21:42Z</dcterms:modified>
</cp:coreProperties>
</file>