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2" autoAdjust="0"/>
    <p:restoredTop sz="94550"/>
  </p:normalViewPr>
  <p:slideViewPr>
    <p:cSldViewPr snapToGrid="0" snapToObjects="1">
      <p:cViewPr varScale="1">
        <p:scale>
          <a:sx n="108" d="100"/>
          <a:sy n="108" d="100"/>
        </p:scale>
        <p:origin x="192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D24DD-C947-F841-8EAD-5590F1228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42605B-73AF-C64A-B799-7B68A533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EBD32-AF8B-1E47-9F62-1AD67F309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FBAFD-2E90-8045-B1A6-67405258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4CE87-AA6A-D848-8A76-6F0F23F0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6EDBE-6221-F041-93B2-034BFAAB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E15C9-9614-5A4D-B2C1-B0A62E46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E2702-4ADA-F74C-9540-FEDCC8218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2FBEB-83B6-EF46-8E12-87A84A60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Microsoft Office User</cp:lastModifiedBy>
  <cp:revision>36</cp:revision>
  <dcterms:created xsi:type="dcterms:W3CDTF">2019-07-05T11:02:13Z</dcterms:created>
  <dcterms:modified xsi:type="dcterms:W3CDTF">2020-05-25T16:18:37Z</dcterms:modified>
</cp:coreProperties>
</file>