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2" autoAdjust="0"/>
    <p:restoredTop sz="94562"/>
  </p:normalViewPr>
  <p:slideViewPr>
    <p:cSldViewPr snapToGrid="0" snapToObjects="1">
      <p:cViewPr varScale="1">
        <p:scale>
          <a:sx n="97" d="100"/>
          <a:sy n="97" d="100"/>
        </p:scale>
        <p:origin x="200" y="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E8B65-4ABF-C243-A769-F5F7D9650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9987C-52D1-F440-95FA-89138021F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474B8-B495-DC42-93E7-85627111A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946BD-9A99-8549-97DC-B75C2F2D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78EB1-B370-3942-B364-1353FDC6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E0DF8-6E21-FB45-8857-69E763C9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C9582-81EF-7D44-ABAA-FBA0FAFA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62F9D-FE1E-5D4A-9C35-9736AD6C9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C8D33-DA6D-2C4F-964D-1FDFDCC8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Microsoft Office User</cp:lastModifiedBy>
  <cp:revision>36</cp:revision>
  <dcterms:created xsi:type="dcterms:W3CDTF">2019-07-05T11:02:13Z</dcterms:created>
  <dcterms:modified xsi:type="dcterms:W3CDTF">2020-05-25T16:37:45Z</dcterms:modified>
</cp:coreProperties>
</file>