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8" r:id="rId3"/>
    <p:sldId id="257" r:id="rId4"/>
    <p:sldId id="259" r:id="rId5"/>
    <p:sldId id="260" r:id="rId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1" autoAdjust="0"/>
    <p:restoredTop sz="94660"/>
  </p:normalViewPr>
  <p:slideViewPr>
    <p:cSldViewPr snapToGrid="0">
      <p:cViewPr varScale="1">
        <p:scale>
          <a:sx n="70" d="100"/>
          <a:sy n="70" d="100"/>
        </p:scale>
        <p:origin x="73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71382C02-29A3-49AF-9A1A-811F347A1C30}" type="datetimeFigureOut">
              <a:rPr lang="en-GB" smtClean="0"/>
              <a:t>11/07/2020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4414ED-951D-4CBD-9505-90E4C602DF8C}" type="slidenum">
              <a:rPr lang="en-GB" smtClean="0"/>
              <a:t>‹#›</a:t>
            </a:fld>
            <a:endParaRPr lang="en-GB"/>
          </a:p>
        </p:txBody>
      </p:sp>
    </p:spTree>
    <p:extLst>
      <p:ext uri="{BB962C8B-B14F-4D97-AF65-F5344CB8AC3E}">
        <p14:creationId xmlns:p14="http://schemas.microsoft.com/office/powerpoint/2010/main" val="1656614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382C02-29A3-49AF-9A1A-811F347A1C30}" type="datetimeFigureOut">
              <a:rPr lang="en-GB" smtClean="0"/>
              <a:t>11/07/2020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4414ED-951D-4CBD-9505-90E4C602DF8C}" type="slidenum">
              <a:rPr lang="en-GB" smtClean="0"/>
              <a:t>‹#›</a:t>
            </a:fld>
            <a:endParaRPr lang="en-GB"/>
          </a:p>
        </p:txBody>
      </p:sp>
    </p:spTree>
    <p:extLst>
      <p:ext uri="{BB962C8B-B14F-4D97-AF65-F5344CB8AC3E}">
        <p14:creationId xmlns:p14="http://schemas.microsoft.com/office/powerpoint/2010/main" val="18582872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382C02-29A3-49AF-9A1A-811F347A1C30}" type="datetimeFigureOut">
              <a:rPr lang="en-GB" smtClean="0"/>
              <a:t>11/07/2020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4414ED-951D-4CBD-9505-90E4C602DF8C}" type="slidenum">
              <a:rPr lang="en-GB" smtClean="0"/>
              <a:t>‹#›</a:t>
            </a:fld>
            <a:endParaRPr lang="en-GB"/>
          </a:p>
        </p:txBody>
      </p:sp>
    </p:spTree>
    <p:extLst>
      <p:ext uri="{BB962C8B-B14F-4D97-AF65-F5344CB8AC3E}">
        <p14:creationId xmlns:p14="http://schemas.microsoft.com/office/powerpoint/2010/main" val="19568911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71382C02-29A3-49AF-9A1A-811F347A1C30}" type="datetimeFigureOut">
              <a:rPr lang="en-GB" smtClean="0"/>
              <a:t>11/07/2020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4414ED-951D-4CBD-9505-90E4C602DF8C}" type="slidenum">
              <a:rPr lang="en-GB" smtClean="0"/>
              <a:t>‹#›</a:t>
            </a:fld>
            <a:endParaRPr lang="en-GB"/>
          </a:p>
        </p:txBody>
      </p:sp>
    </p:spTree>
    <p:extLst>
      <p:ext uri="{BB962C8B-B14F-4D97-AF65-F5344CB8AC3E}">
        <p14:creationId xmlns:p14="http://schemas.microsoft.com/office/powerpoint/2010/main" val="671435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1382C02-29A3-49AF-9A1A-811F347A1C30}" type="datetimeFigureOut">
              <a:rPr lang="en-GB" smtClean="0"/>
              <a:t>11/07/2020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44414ED-951D-4CBD-9505-90E4C602DF8C}" type="slidenum">
              <a:rPr lang="en-GB" smtClean="0"/>
              <a:t>‹#›</a:t>
            </a:fld>
            <a:endParaRPr lang="en-GB"/>
          </a:p>
        </p:txBody>
      </p:sp>
    </p:spTree>
    <p:extLst>
      <p:ext uri="{BB962C8B-B14F-4D97-AF65-F5344CB8AC3E}">
        <p14:creationId xmlns:p14="http://schemas.microsoft.com/office/powerpoint/2010/main" val="38119204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71382C02-29A3-49AF-9A1A-811F347A1C30}" type="datetimeFigureOut">
              <a:rPr lang="en-GB" smtClean="0"/>
              <a:t>11/07/2020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4414ED-951D-4CBD-9505-90E4C602DF8C}" type="slidenum">
              <a:rPr lang="en-GB" smtClean="0"/>
              <a:t>‹#›</a:t>
            </a:fld>
            <a:endParaRPr lang="en-GB"/>
          </a:p>
        </p:txBody>
      </p:sp>
    </p:spTree>
    <p:extLst>
      <p:ext uri="{BB962C8B-B14F-4D97-AF65-F5344CB8AC3E}">
        <p14:creationId xmlns:p14="http://schemas.microsoft.com/office/powerpoint/2010/main" val="326840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71382C02-29A3-49AF-9A1A-811F347A1C30}" type="datetimeFigureOut">
              <a:rPr lang="en-GB" smtClean="0"/>
              <a:t>11/07/2020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44414ED-951D-4CBD-9505-90E4C602DF8C}" type="slidenum">
              <a:rPr lang="en-GB" smtClean="0"/>
              <a:t>‹#›</a:t>
            </a:fld>
            <a:endParaRPr lang="en-GB"/>
          </a:p>
        </p:txBody>
      </p:sp>
    </p:spTree>
    <p:extLst>
      <p:ext uri="{BB962C8B-B14F-4D97-AF65-F5344CB8AC3E}">
        <p14:creationId xmlns:p14="http://schemas.microsoft.com/office/powerpoint/2010/main" val="2744063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71382C02-29A3-49AF-9A1A-811F347A1C30}" type="datetimeFigureOut">
              <a:rPr lang="en-GB" smtClean="0"/>
              <a:t>11/07/2020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44414ED-951D-4CBD-9505-90E4C602DF8C}" type="slidenum">
              <a:rPr lang="en-GB" smtClean="0"/>
              <a:t>‹#›</a:t>
            </a:fld>
            <a:endParaRPr lang="en-GB"/>
          </a:p>
        </p:txBody>
      </p:sp>
    </p:spTree>
    <p:extLst>
      <p:ext uri="{BB962C8B-B14F-4D97-AF65-F5344CB8AC3E}">
        <p14:creationId xmlns:p14="http://schemas.microsoft.com/office/powerpoint/2010/main" val="40533872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382C02-29A3-49AF-9A1A-811F347A1C30}" type="datetimeFigureOut">
              <a:rPr lang="en-GB" smtClean="0"/>
              <a:t>11/07/2020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44414ED-951D-4CBD-9505-90E4C602DF8C}" type="slidenum">
              <a:rPr lang="en-GB" smtClean="0"/>
              <a:t>‹#›</a:t>
            </a:fld>
            <a:endParaRPr lang="en-GB"/>
          </a:p>
        </p:txBody>
      </p:sp>
    </p:spTree>
    <p:extLst>
      <p:ext uri="{BB962C8B-B14F-4D97-AF65-F5344CB8AC3E}">
        <p14:creationId xmlns:p14="http://schemas.microsoft.com/office/powerpoint/2010/main" val="3295223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1382C02-29A3-49AF-9A1A-811F347A1C30}" type="datetimeFigureOut">
              <a:rPr lang="en-GB" smtClean="0"/>
              <a:t>11/07/2020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4414ED-951D-4CBD-9505-90E4C602DF8C}" type="slidenum">
              <a:rPr lang="en-GB" smtClean="0"/>
              <a:t>‹#›</a:t>
            </a:fld>
            <a:endParaRPr lang="en-GB"/>
          </a:p>
        </p:txBody>
      </p:sp>
    </p:spTree>
    <p:extLst>
      <p:ext uri="{BB962C8B-B14F-4D97-AF65-F5344CB8AC3E}">
        <p14:creationId xmlns:p14="http://schemas.microsoft.com/office/powerpoint/2010/main" val="9755442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1382C02-29A3-49AF-9A1A-811F347A1C30}" type="datetimeFigureOut">
              <a:rPr lang="en-GB" smtClean="0"/>
              <a:t>11/07/2020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44414ED-951D-4CBD-9505-90E4C602DF8C}" type="slidenum">
              <a:rPr lang="en-GB" smtClean="0"/>
              <a:t>‹#›</a:t>
            </a:fld>
            <a:endParaRPr lang="en-GB"/>
          </a:p>
        </p:txBody>
      </p:sp>
    </p:spTree>
    <p:extLst>
      <p:ext uri="{BB962C8B-B14F-4D97-AF65-F5344CB8AC3E}">
        <p14:creationId xmlns:p14="http://schemas.microsoft.com/office/powerpoint/2010/main" val="19798323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382C02-29A3-49AF-9A1A-811F347A1C30}" type="datetimeFigureOut">
              <a:rPr lang="en-GB" smtClean="0"/>
              <a:t>11/07/2020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4414ED-951D-4CBD-9505-90E4C602DF8C}" type="slidenum">
              <a:rPr lang="en-GB" smtClean="0"/>
              <a:t>‹#›</a:t>
            </a:fld>
            <a:endParaRPr lang="en-GB"/>
          </a:p>
        </p:txBody>
      </p:sp>
    </p:spTree>
    <p:extLst>
      <p:ext uri="{BB962C8B-B14F-4D97-AF65-F5344CB8AC3E}">
        <p14:creationId xmlns:p14="http://schemas.microsoft.com/office/powerpoint/2010/main" val="256099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jpe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Making a diorama box</a:t>
            </a:r>
            <a:endParaRPr lang="en-GB" dirty="0"/>
          </a:p>
        </p:txBody>
      </p:sp>
      <p:sp>
        <p:nvSpPr>
          <p:cNvPr id="3" name="Subtitle 2"/>
          <p:cNvSpPr>
            <a:spLocks noGrp="1"/>
          </p:cNvSpPr>
          <p:nvPr>
            <p:ph type="subTitle" idx="1"/>
          </p:nvPr>
        </p:nvSpPr>
        <p:spPr/>
        <p:txBody>
          <a:bodyPr/>
          <a:lstStyle/>
          <a:p>
            <a:r>
              <a:rPr lang="en-GB" dirty="0" smtClean="0"/>
              <a:t>You will need card, colours, material and scissors.</a:t>
            </a:r>
            <a:endParaRPr lang="en-GB" dirty="0"/>
          </a:p>
        </p:txBody>
      </p:sp>
    </p:spTree>
    <p:extLst>
      <p:ext uri="{BB962C8B-B14F-4D97-AF65-F5344CB8AC3E}">
        <p14:creationId xmlns:p14="http://schemas.microsoft.com/office/powerpoint/2010/main" val="2436730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024" y="655093"/>
            <a:ext cx="11081982" cy="1477328"/>
          </a:xfrm>
          <a:prstGeom prst="rect">
            <a:avLst/>
          </a:prstGeom>
          <a:noFill/>
        </p:spPr>
        <p:txBody>
          <a:bodyPr wrap="square" rtlCol="0">
            <a:spAutoFit/>
          </a:bodyPr>
          <a:lstStyle/>
          <a:p>
            <a:r>
              <a:rPr lang="en-GB" dirty="0" smtClean="0"/>
              <a:t>Step one: Make the background.</a:t>
            </a:r>
          </a:p>
          <a:p>
            <a:r>
              <a:rPr lang="en-GB" dirty="0" smtClean="0"/>
              <a:t>Get a rectangular piece of card and fold so you have 3 sections. Middle section is your backdrop and end sections are the sides of your stage. </a:t>
            </a:r>
          </a:p>
          <a:p>
            <a:r>
              <a:rPr lang="en-GB" dirty="0" smtClean="0"/>
              <a:t>Decorate all sides to represent your scene using colours, pencils, crayons, paint, materials etc. </a:t>
            </a:r>
          </a:p>
          <a:p>
            <a:r>
              <a:rPr lang="en-GB" dirty="0" smtClean="0"/>
              <a:t>I did mine vey quickly just to show you what I mean. </a:t>
            </a:r>
            <a:endParaRPr lang="en-GB" dirty="0"/>
          </a:p>
        </p:txBody>
      </p:sp>
      <p:pic>
        <p:nvPicPr>
          <p:cNvPr id="5" name="Diarama part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213074" y="1393757"/>
            <a:ext cx="609600" cy="609600"/>
          </a:xfrm>
          <a:prstGeom prst="rect">
            <a:avLst/>
          </a:prstGeo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9067" t="3104" r="10783" b="5587"/>
          <a:stretch/>
        </p:blipFill>
        <p:spPr>
          <a:xfrm>
            <a:off x="1897039" y="2262630"/>
            <a:ext cx="7751928" cy="4179113"/>
          </a:xfrm>
          <a:prstGeom prst="rect">
            <a:avLst/>
          </a:prstGeom>
        </p:spPr>
      </p:pic>
    </p:spTree>
    <p:extLst>
      <p:ext uri="{BB962C8B-B14F-4D97-AF65-F5344CB8AC3E}">
        <p14:creationId xmlns:p14="http://schemas.microsoft.com/office/powerpoint/2010/main" val="117817445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217"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55093" y="696036"/>
            <a:ext cx="10822674" cy="2308324"/>
          </a:xfrm>
          <a:prstGeom prst="rect">
            <a:avLst/>
          </a:prstGeom>
          <a:noFill/>
        </p:spPr>
        <p:txBody>
          <a:bodyPr wrap="square" rtlCol="0">
            <a:spAutoFit/>
          </a:bodyPr>
          <a:lstStyle/>
          <a:p>
            <a:r>
              <a:rPr lang="en-GB" dirty="0" smtClean="0"/>
              <a:t>Step 2: Making the layers</a:t>
            </a:r>
          </a:p>
          <a:p>
            <a:r>
              <a:rPr lang="en-GB" dirty="0" smtClean="0"/>
              <a:t>This time you are going to create layers which will give your diorama depth. You will need some more strips of card the same length as your backdrop that you are going to draw some features on. I have chosen to do trees  as we are in a wood. Once drawn you need to carefully cut them out remembering to leave some end sections where you will join it to your backdrop. </a:t>
            </a:r>
          </a:p>
          <a:p>
            <a:r>
              <a:rPr lang="en-GB" dirty="0" smtClean="0"/>
              <a:t>If you look at slide 2 again you will see some shorter lines drawn on the backdrop at the bottom. These are the cuts I have made to slot the layers into. They will also give your diorama a bit of stability so it hopefully won’t fall over. </a:t>
            </a:r>
            <a:endParaRPr lang="en-GB"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835" t="3813" r="15598" b="5114"/>
          <a:stretch/>
        </p:blipFill>
        <p:spPr>
          <a:xfrm>
            <a:off x="2183643" y="3142218"/>
            <a:ext cx="7506268" cy="2903741"/>
          </a:xfrm>
          <a:prstGeom prst="rect">
            <a:avLst/>
          </a:prstGeom>
        </p:spPr>
      </p:pic>
      <p:pic>
        <p:nvPicPr>
          <p:cNvPr id="6" name="Adding Layer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08860" y="5193867"/>
            <a:ext cx="609600" cy="609600"/>
          </a:xfrm>
          <a:prstGeom prst="rect">
            <a:avLst/>
          </a:prstGeom>
        </p:spPr>
      </p:pic>
    </p:spTree>
    <p:extLst>
      <p:ext uri="{BB962C8B-B14F-4D97-AF65-F5344CB8AC3E}">
        <p14:creationId xmlns:p14="http://schemas.microsoft.com/office/powerpoint/2010/main" val="21158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1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473958" y="600501"/>
            <a:ext cx="9062114" cy="1200329"/>
          </a:xfrm>
          <a:prstGeom prst="rect">
            <a:avLst/>
          </a:prstGeom>
          <a:noFill/>
        </p:spPr>
        <p:txBody>
          <a:bodyPr wrap="square" rtlCol="0">
            <a:spAutoFit/>
          </a:bodyPr>
          <a:lstStyle/>
          <a:p>
            <a:r>
              <a:rPr lang="en-GB" dirty="0" smtClean="0"/>
              <a:t>Layer 2: In the same way as the first layer you are now going to create a second layer which will go nearer the front of your stage.  This one should be lower than the other layer but you will still need the same length of card. As before decorate with features from your scene (I have chosen to do grass) cut out carefully again leaving edge pieces to attach to your diorama. </a:t>
            </a:r>
            <a:endParaRPr lang="en-GB" dirty="0"/>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6683" t="37279" r="9734" b="18985"/>
          <a:stretch/>
        </p:blipFill>
        <p:spPr>
          <a:xfrm>
            <a:off x="1351128" y="2591937"/>
            <a:ext cx="8843749" cy="1419367"/>
          </a:xfrm>
          <a:prstGeom prst="rect">
            <a:avLst/>
          </a:prstGeom>
        </p:spPr>
      </p:pic>
      <p:pic>
        <p:nvPicPr>
          <p:cNvPr id="6" name="Second lay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572835" y="4497611"/>
            <a:ext cx="609600" cy="609600"/>
          </a:xfrm>
          <a:prstGeom prst="rect">
            <a:avLst/>
          </a:prstGeom>
        </p:spPr>
      </p:pic>
    </p:spTree>
    <p:extLst>
      <p:ext uri="{BB962C8B-B14F-4D97-AF65-F5344CB8AC3E}">
        <p14:creationId xmlns:p14="http://schemas.microsoft.com/office/powerpoint/2010/main" val="66850796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427"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04967" y="723331"/>
            <a:ext cx="11068334" cy="1754326"/>
          </a:xfrm>
          <a:prstGeom prst="rect">
            <a:avLst/>
          </a:prstGeom>
          <a:noFill/>
        </p:spPr>
        <p:txBody>
          <a:bodyPr wrap="square" rtlCol="0">
            <a:spAutoFit/>
          </a:bodyPr>
          <a:lstStyle/>
          <a:p>
            <a:r>
              <a:rPr lang="en-GB" dirty="0" smtClean="0"/>
              <a:t>Putting it all together:</a:t>
            </a:r>
          </a:p>
          <a:p>
            <a:r>
              <a:rPr lang="en-GB" dirty="0" smtClean="0"/>
              <a:t>Now you have all your pieces and your backdrop you can begin to assemble your stage. You are going to slot the layers into the diorama using those cuts you made in the edges of the backdrop. This should give you a layered effect on your stage that your characters can move between. </a:t>
            </a:r>
          </a:p>
          <a:p>
            <a:r>
              <a:rPr lang="en-GB" dirty="0" smtClean="0"/>
              <a:t>Have a look at my final scene box to see what it should look like. </a:t>
            </a:r>
          </a:p>
          <a:p>
            <a:r>
              <a:rPr lang="en-GB" dirty="0" smtClean="0"/>
              <a:t>Once we have made our characters you can then use them in between your features to tell your story. </a:t>
            </a:r>
            <a:endParaRPr lang="en-GB" dirty="0"/>
          </a:p>
        </p:txBody>
      </p:sp>
      <p:pic>
        <p:nvPicPr>
          <p:cNvPr id="5" name="Putting it togeth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04394" y="3397155"/>
            <a:ext cx="609600" cy="6096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88108" y="2609725"/>
            <a:ext cx="7274257" cy="4046897"/>
          </a:xfrm>
          <a:prstGeom prst="rect">
            <a:avLst/>
          </a:prstGeom>
        </p:spPr>
      </p:pic>
    </p:spTree>
    <p:extLst>
      <p:ext uri="{BB962C8B-B14F-4D97-AF65-F5344CB8AC3E}">
        <p14:creationId xmlns:p14="http://schemas.microsoft.com/office/powerpoint/2010/main" val="9203154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76"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TotalTime>
  <Words>392</Words>
  <Application>Microsoft Office PowerPoint</Application>
  <PresentationFormat>Widescreen</PresentationFormat>
  <Paragraphs>14</Paragraphs>
  <Slides>5</Slides>
  <Notes>0</Notes>
  <HiddenSlides>0</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vt:i4>
      </vt:variant>
    </vt:vector>
  </HeadingPairs>
  <TitlesOfParts>
    <vt:vector size="9" baseType="lpstr">
      <vt:lpstr>Arial</vt:lpstr>
      <vt:lpstr>Calibri</vt:lpstr>
      <vt:lpstr>Calibri Light</vt:lpstr>
      <vt:lpstr>Office Theme</vt:lpstr>
      <vt:lpstr>Making a diorama box</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Making a diorama box</dc:title>
  <dc:creator>Karen Green</dc:creator>
  <cp:lastModifiedBy>Karen Green</cp:lastModifiedBy>
  <cp:revision>6</cp:revision>
  <dcterms:created xsi:type="dcterms:W3CDTF">2020-07-11T12:46:04Z</dcterms:created>
  <dcterms:modified xsi:type="dcterms:W3CDTF">2020-07-11T13:29:00Z</dcterms:modified>
</cp:coreProperties>
</file>