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23"/>
  </p:notesMasterIdLst>
  <p:sldIdLst>
    <p:sldId id="256" r:id="rId5"/>
    <p:sldId id="257" r:id="rId6"/>
    <p:sldId id="258" r:id="rId7"/>
    <p:sldId id="275" r:id="rId8"/>
    <p:sldId id="259" r:id="rId9"/>
    <p:sldId id="260" r:id="rId10"/>
    <p:sldId id="261" r:id="rId11"/>
    <p:sldId id="262" r:id="rId12"/>
    <p:sldId id="274" r:id="rId13"/>
    <p:sldId id="265" r:id="rId14"/>
    <p:sldId id="271" r:id="rId15"/>
    <p:sldId id="270" r:id="rId16"/>
    <p:sldId id="266" r:id="rId17"/>
    <p:sldId id="272" r:id="rId18"/>
    <p:sldId id="267" r:id="rId19"/>
    <p:sldId id="273" r:id="rId20"/>
    <p:sldId id="268" r:id="rId21"/>
    <p:sldId id="269" r:id="rId22"/>
  </p:sldIdLst>
  <p:sldSz cx="9144000" cy="5143500" type="screen16x9"/>
  <p:notesSz cx="6797675" cy="9926638"/>
  <p:embeddedFontLst>
    <p:embeddedFont>
      <p:font typeface="Comic Sans MS" panose="030F0702030302020204" pitchFamily="66" charset="0"/>
      <p:regular r:id="rId24"/>
      <p:bold r:id="rId25"/>
      <p:italic r:id="rId26"/>
      <p:boldItalic r:id="rId27"/>
    </p:embeddedFont>
    <p:embeddedFont>
      <p:font typeface="Oi" panose="020B0604020202020204" charset="0"/>
      <p:regular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9" roundtripDataSignature="AMtx7mhttv6mn9lxAzfnN6L64bt6smVBW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520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2.fntdata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customschemas.google.com/relationships/presentationmetadata" Target="meta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.fntdata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4.fntdata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nna Hughes" userId="S::mhughes@friethschool.co.uk::e2b87e80-7acf-4df1-9741-5fdf6df19778" providerId="AD" clId="Web-{00000000-0000-0000-0000-000000000000}"/>
    <pc:docChg chg="modSld">
      <pc:chgData name="Minna Hughes" userId="S::mhughes@friethschool.co.uk::e2b87e80-7acf-4df1-9741-5fdf6df19778" providerId="AD" clId="Web-{00000000-0000-0000-0000-000000000000}" dt="2026-09-09T15:51:24.298" v="7" actId="20577"/>
      <pc:docMkLst>
        <pc:docMk/>
      </pc:docMkLst>
      <pc:sldChg chg="addSp delSp modSp">
        <pc:chgData name="Minna Hughes" userId="S::mhughes@friethschool.co.uk::e2b87e80-7acf-4df1-9741-5fdf6df19778" providerId="AD" clId="Web-{00000000-0000-0000-0000-000000000000}" dt="2026-09-09T15:51:24.298" v="7" actId="20577"/>
        <pc:sldMkLst>
          <pc:docMk/>
          <pc:sldMk cId="1890022113" sldId="270"/>
        </pc:sldMkLst>
        <pc:spChg chg="mod">
          <ac:chgData name="Minna Hughes" userId="S::mhughes@friethschool.co.uk::e2b87e80-7acf-4df1-9741-5fdf6df19778" providerId="AD" clId="Web-{00000000-0000-0000-0000-000000000000}" dt="2026-09-09T15:51:24.298" v="7" actId="20577"/>
          <ac:spMkLst>
            <pc:docMk/>
            <pc:sldMk cId="1890022113" sldId="270"/>
            <ac:spMk id="17" creationId="{86D3051A-6EF9-F107-3B1C-25552887F082}"/>
          </ac:spMkLst>
        </pc:spChg>
      </pc:sldChg>
    </pc:docChg>
  </pc:docChgLst>
  <pc:docChgLst>
    <pc:chgData name="Minna Hughes" userId="S::mhughes@friethschool.co.uk::e2b87e80-7acf-4df1-9741-5fdf6df19778" providerId="AD" clId="Web-{6E18AE8A-0C87-80FF-798F-05A21A670958}"/>
    <pc:docChg chg="mod modSld addMainMaster delMainMaster">
      <pc:chgData name="Minna Hughes" userId="S::mhughes@friethschool.co.uk::e2b87e80-7acf-4df1-9741-5fdf6df19778" providerId="AD" clId="Web-{6E18AE8A-0C87-80FF-798F-05A21A670958}" dt="2026-09-11T07:11:25.059" v="7"/>
      <pc:docMkLst>
        <pc:docMk/>
      </pc:docMkLst>
      <pc:sldChg chg="modSp mod modClrScheme chgLayout">
        <pc:chgData name="Minna Hughes" userId="S::mhughes@friethschool.co.uk::e2b87e80-7acf-4df1-9741-5fdf6df19778" providerId="AD" clId="Web-{6E18AE8A-0C87-80FF-798F-05A21A670958}" dt="2026-09-11T07:11:25.059" v="7"/>
        <pc:sldMkLst>
          <pc:docMk/>
          <pc:sldMk cId="0" sldId="256"/>
        </pc:sldMkLst>
        <pc:spChg chg="mod ord">
          <ac:chgData name="Minna Hughes" userId="S::mhughes@friethschool.co.uk::e2b87e80-7acf-4df1-9741-5fdf6df19778" providerId="AD" clId="Web-{6E18AE8A-0C87-80FF-798F-05A21A670958}" dt="2026-09-11T07:11:25.059" v="7"/>
          <ac:spMkLst>
            <pc:docMk/>
            <pc:sldMk cId="0" sldId="256"/>
            <ac:spMk id="102" creationId="{00000000-0000-0000-0000-000000000000}"/>
          </ac:spMkLst>
        </pc:spChg>
        <pc:spChg chg="mod ord">
          <ac:chgData name="Minna Hughes" userId="S::mhughes@friethschool.co.uk::e2b87e80-7acf-4df1-9741-5fdf6df19778" providerId="AD" clId="Web-{6E18AE8A-0C87-80FF-798F-05A21A670958}" dt="2026-09-11T07:11:25.059" v="7"/>
          <ac:spMkLst>
            <pc:docMk/>
            <pc:sldMk cId="0" sldId="256"/>
            <ac:spMk id="103" creationId="{00000000-0000-0000-0000-000000000000}"/>
          </ac:spMkLst>
        </pc:spChg>
      </pc:sldChg>
      <pc:sldChg chg="modSp mod modClrScheme chgLayout">
        <pc:chgData name="Minna Hughes" userId="S::mhughes@friethschool.co.uk::e2b87e80-7acf-4df1-9741-5fdf6df19778" providerId="AD" clId="Web-{6E18AE8A-0C87-80FF-798F-05A21A670958}" dt="2026-09-11T07:11:25.059" v="7"/>
        <pc:sldMkLst>
          <pc:docMk/>
          <pc:sldMk cId="0" sldId="257"/>
        </pc:sldMkLst>
        <pc:spChg chg="mod ord">
          <ac:chgData name="Minna Hughes" userId="S::mhughes@friethschool.co.uk::e2b87e80-7acf-4df1-9741-5fdf6df19778" providerId="AD" clId="Web-{6E18AE8A-0C87-80FF-798F-05A21A670958}" dt="2026-09-11T07:11:25.059" v="7"/>
          <ac:spMkLst>
            <pc:docMk/>
            <pc:sldMk cId="0" sldId="257"/>
            <ac:spMk id="108" creationId="{00000000-0000-0000-0000-000000000000}"/>
          </ac:spMkLst>
        </pc:spChg>
        <pc:spChg chg="mod ord">
          <ac:chgData name="Minna Hughes" userId="S::mhughes@friethschool.co.uk::e2b87e80-7acf-4df1-9741-5fdf6df19778" providerId="AD" clId="Web-{6E18AE8A-0C87-80FF-798F-05A21A670958}" dt="2026-09-11T07:11:25.059" v="7"/>
          <ac:spMkLst>
            <pc:docMk/>
            <pc:sldMk cId="0" sldId="257"/>
            <ac:spMk id="109" creationId="{00000000-0000-0000-0000-000000000000}"/>
          </ac:spMkLst>
        </pc:spChg>
      </pc:sldChg>
      <pc:sldChg chg="modSp mod modClrScheme chgLayout">
        <pc:chgData name="Minna Hughes" userId="S::mhughes@friethschool.co.uk::e2b87e80-7acf-4df1-9741-5fdf6df19778" providerId="AD" clId="Web-{6E18AE8A-0C87-80FF-798F-05A21A670958}" dt="2026-09-11T07:11:25.059" v="7"/>
        <pc:sldMkLst>
          <pc:docMk/>
          <pc:sldMk cId="0" sldId="258"/>
        </pc:sldMkLst>
        <pc:spChg chg="mod ord">
          <ac:chgData name="Minna Hughes" userId="S::mhughes@friethschool.co.uk::e2b87e80-7acf-4df1-9741-5fdf6df19778" providerId="AD" clId="Web-{6E18AE8A-0C87-80FF-798F-05A21A670958}" dt="2026-09-11T07:11:25.059" v="7"/>
          <ac:spMkLst>
            <pc:docMk/>
            <pc:sldMk cId="0" sldId="258"/>
            <ac:spMk id="115" creationId="{00000000-0000-0000-0000-000000000000}"/>
          </ac:spMkLst>
        </pc:spChg>
        <pc:spChg chg="mod ord">
          <ac:chgData name="Minna Hughes" userId="S::mhughes@friethschool.co.uk::e2b87e80-7acf-4df1-9741-5fdf6df19778" providerId="AD" clId="Web-{6E18AE8A-0C87-80FF-798F-05A21A670958}" dt="2026-09-11T07:11:25.059" v="7"/>
          <ac:spMkLst>
            <pc:docMk/>
            <pc:sldMk cId="0" sldId="258"/>
            <ac:spMk id="116" creationId="{00000000-0000-0000-0000-000000000000}"/>
          </ac:spMkLst>
        </pc:spChg>
      </pc:sldChg>
      <pc:sldChg chg="modSp mod modClrScheme chgLayout">
        <pc:chgData name="Minna Hughes" userId="S::mhughes@friethschool.co.uk::e2b87e80-7acf-4df1-9741-5fdf6df19778" providerId="AD" clId="Web-{6E18AE8A-0C87-80FF-798F-05A21A670958}" dt="2026-09-11T07:11:25.059" v="7"/>
        <pc:sldMkLst>
          <pc:docMk/>
          <pc:sldMk cId="0" sldId="259"/>
        </pc:sldMkLst>
        <pc:spChg chg="mod ord">
          <ac:chgData name="Minna Hughes" userId="S::mhughes@friethschool.co.uk::e2b87e80-7acf-4df1-9741-5fdf6df19778" providerId="AD" clId="Web-{6E18AE8A-0C87-80FF-798F-05A21A670958}" dt="2026-09-11T07:11:25.059" v="7"/>
          <ac:spMkLst>
            <pc:docMk/>
            <pc:sldMk cId="0" sldId="259"/>
            <ac:spMk id="121" creationId="{00000000-0000-0000-0000-000000000000}"/>
          </ac:spMkLst>
        </pc:spChg>
        <pc:spChg chg="mod ord">
          <ac:chgData name="Minna Hughes" userId="S::mhughes@friethschool.co.uk::e2b87e80-7acf-4df1-9741-5fdf6df19778" providerId="AD" clId="Web-{6E18AE8A-0C87-80FF-798F-05A21A670958}" dt="2026-09-11T07:11:25.059" v="7"/>
          <ac:spMkLst>
            <pc:docMk/>
            <pc:sldMk cId="0" sldId="259"/>
            <ac:spMk id="122" creationId="{00000000-0000-0000-0000-000000000000}"/>
          </ac:spMkLst>
        </pc:spChg>
        <pc:spChg chg="mod ord">
          <ac:chgData name="Minna Hughes" userId="S::mhughes@friethschool.co.uk::e2b87e80-7acf-4df1-9741-5fdf6df19778" providerId="AD" clId="Web-{6E18AE8A-0C87-80FF-798F-05A21A670958}" dt="2026-09-11T07:11:25.059" v="7"/>
          <ac:spMkLst>
            <pc:docMk/>
            <pc:sldMk cId="0" sldId="259"/>
            <ac:spMk id="123" creationId="{00000000-0000-0000-0000-000000000000}"/>
          </ac:spMkLst>
        </pc:spChg>
        <pc:spChg chg="mod ord">
          <ac:chgData name="Minna Hughes" userId="S::mhughes@friethschool.co.uk::e2b87e80-7acf-4df1-9741-5fdf6df19778" providerId="AD" clId="Web-{6E18AE8A-0C87-80FF-798F-05A21A670958}" dt="2026-09-11T07:11:25.059" v="7"/>
          <ac:spMkLst>
            <pc:docMk/>
            <pc:sldMk cId="0" sldId="259"/>
            <ac:spMk id="124" creationId="{00000000-0000-0000-0000-000000000000}"/>
          </ac:spMkLst>
        </pc:spChg>
        <pc:spChg chg="mod ord">
          <ac:chgData name="Minna Hughes" userId="S::mhughes@friethschool.co.uk::e2b87e80-7acf-4df1-9741-5fdf6df19778" providerId="AD" clId="Web-{6E18AE8A-0C87-80FF-798F-05A21A670958}" dt="2026-09-11T07:11:25.059" v="7"/>
          <ac:spMkLst>
            <pc:docMk/>
            <pc:sldMk cId="0" sldId="259"/>
            <ac:spMk id="125" creationId="{00000000-0000-0000-0000-000000000000}"/>
          </ac:spMkLst>
        </pc:spChg>
      </pc:sldChg>
      <pc:sldChg chg="modSp mod modClrScheme chgLayout">
        <pc:chgData name="Minna Hughes" userId="S::mhughes@friethschool.co.uk::e2b87e80-7acf-4df1-9741-5fdf6df19778" providerId="AD" clId="Web-{6E18AE8A-0C87-80FF-798F-05A21A670958}" dt="2026-09-11T07:11:25.059" v="7"/>
        <pc:sldMkLst>
          <pc:docMk/>
          <pc:sldMk cId="0" sldId="260"/>
        </pc:sldMkLst>
        <pc:spChg chg="mod ord">
          <ac:chgData name="Minna Hughes" userId="S::mhughes@friethschool.co.uk::e2b87e80-7acf-4df1-9741-5fdf6df19778" providerId="AD" clId="Web-{6E18AE8A-0C87-80FF-798F-05A21A670958}" dt="2026-09-11T07:11:25.059" v="7"/>
          <ac:spMkLst>
            <pc:docMk/>
            <pc:sldMk cId="0" sldId="260"/>
            <ac:spMk id="130" creationId="{00000000-0000-0000-0000-000000000000}"/>
          </ac:spMkLst>
        </pc:spChg>
        <pc:spChg chg="mod ord">
          <ac:chgData name="Minna Hughes" userId="S::mhughes@friethschool.co.uk::e2b87e80-7acf-4df1-9741-5fdf6df19778" providerId="AD" clId="Web-{6E18AE8A-0C87-80FF-798F-05A21A670958}" dt="2026-09-11T07:11:25.059" v="7"/>
          <ac:spMkLst>
            <pc:docMk/>
            <pc:sldMk cId="0" sldId="260"/>
            <ac:spMk id="131" creationId="{00000000-0000-0000-0000-000000000000}"/>
          </ac:spMkLst>
        </pc:spChg>
      </pc:sldChg>
      <pc:sldChg chg="modSp mod modClrScheme chgLayout">
        <pc:chgData name="Minna Hughes" userId="S::mhughes@friethschool.co.uk::e2b87e80-7acf-4df1-9741-5fdf6df19778" providerId="AD" clId="Web-{6E18AE8A-0C87-80FF-798F-05A21A670958}" dt="2026-09-11T07:11:25.059" v="7"/>
        <pc:sldMkLst>
          <pc:docMk/>
          <pc:sldMk cId="0" sldId="261"/>
        </pc:sldMkLst>
        <pc:spChg chg="mod ord">
          <ac:chgData name="Minna Hughes" userId="S::mhughes@friethschool.co.uk::e2b87e80-7acf-4df1-9741-5fdf6df19778" providerId="AD" clId="Web-{6E18AE8A-0C87-80FF-798F-05A21A670958}" dt="2026-09-11T07:11:25.059" v="7"/>
          <ac:spMkLst>
            <pc:docMk/>
            <pc:sldMk cId="0" sldId="261"/>
            <ac:spMk id="136" creationId="{00000000-0000-0000-0000-000000000000}"/>
          </ac:spMkLst>
        </pc:spChg>
        <pc:spChg chg="mod ord">
          <ac:chgData name="Minna Hughes" userId="S::mhughes@friethschool.co.uk::e2b87e80-7acf-4df1-9741-5fdf6df19778" providerId="AD" clId="Web-{6E18AE8A-0C87-80FF-798F-05A21A670958}" dt="2026-09-11T07:11:25.059" v="7"/>
          <ac:spMkLst>
            <pc:docMk/>
            <pc:sldMk cId="0" sldId="261"/>
            <ac:spMk id="137" creationId="{00000000-0000-0000-0000-000000000000}"/>
          </ac:spMkLst>
        </pc:spChg>
      </pc:sldChg>
      <pc:sldChg chg="modSp mod modClrScheme chgLayout">
        <pc:chgData name="Minna Hughes" userId="S::mhughes@friethschool.co.uk::e2b87e80-7acf-4df1-9741-5fdf6df19778" providerId="AD" clId="Web-{6E18AE8A-0C87-80FF-798F-05A21A670958}" dt="2026-09-11T07:11:25.059" v="7"/>
        <pc:sldMkLst>
          <pc:docMk/>
          <pc:sldMk cId="0" sldId="262"/>
        </pc:sldMkLst>
        <pc:spChg chg="mod ord">
          <ac:chgData name="Minna Hughes" userId="S::mhughes@friethschool.co.uk::e2b87e80-7acf-4df1-9741-5fdf6df19778" providerId="AD" clId="Web-{6E18AE8A-0C87-80FF-798F-05A21A670958}" dt="2026-09-11T07:11:25.059" v="7"/>
          <ac:spMkLst>
            <pc:docMk/>
            <pc:sldMk cId="0" sldId="262"/>
            <ac:spMk id="142" creationId="{00000000-0000-0000-0000-000000000000}"/>
          </ac:spMkLst>
        </pc:spChg>
        <pc:spChg chg="mod ord">
          <ac:chgData name="Minna Hughes" userId="S::mhughes@friethschool.co.uk::e2b87e80-7acf-4df1-9741-5fdf6df19778" providerId="AD" clId="Web-{6E18AE8A-0C87-80FF-798F-05A21A670958}" dt="2026-09-11T07:11:25.059" v="7"/>
          <ac:spMkLst>
            <pc:docMk/>
            <pc:sldMk cId="0" sldId="262"/>
            <ac:spMk id="143" creationId="{00000000-0000-0000-0000-000000000000}"/>
          </ac:spMkLst>
        </pc:spChg>
      </pc:sldChg>
      <pc:sldChg chg="modSp mod modClrScheme chgLayout">
        <pc:chgData name="Minna Hughes" userId="S::mhughes@friethschool.co.uk::e2b87e80-7acf-4df1-9741-5fdf6df19778" providerId="AD" clId="Web-{6E18AE8A-0C87-80FF-798F-05A21A670958}" dt="2026-09-11T07:11:25.059" v="7"/>
        <pc:sldMkLst>
          <pc:docMk/>
          <pc:sldMk cId="0" sldId="265"/>
        </pc:sldMkLst>
        <pc:spChg chg="mod ord">
          <ac:chgData name="Minna Hughes" userId="S::mhughes@friethschool.co.uk::e2b87e80-7acf-4df1-9741-5fdf6df19778" providerId="AD" clId="Web-{6E18AE8A-0C87-80FF-798F-05A21A670958}" dt="2026-09-11T07:11:25.059" v="7"/>
          <ac:spMkLst>
            <pc:docMk/>
            <pc:sldMk cId="0" sldId="265"/>
            <ac:spMk id="160" creationId="{00000000-0000-0000-0000-000000000000}"/>
          </ac:spMkLst>
        </pc:spChg>
        <pc:spChg chg="mod ord">
          <ac:chgData name="Minna Hughes" userId="S::mhughes@friethschool.co.uk::e2b87e80-7acf-4df1-9741-5fdf6df19778" providerId="AD" clId="Web-{6E18AE8A-0C87-80FF-798F-05A21A670958}" dt="2026-09-11T07:11:25.059" v="7"/>
          <ac:spMkLst>
            <pc:docMk/>
            <pc:sldMk cId="0" sldId="265"/>
            <ac:spMk id="161" creationId="{00000000-0000-0000-0000-000000000000}"/>
          </ac:spMkLst>
        </pc:spChg>
      </pc:sldChg>
      <pc:sldChg chg="modSp mod modClrScheme chgLayout">
        <pc:chgData name="Minna Hughes" userId="S::mhughes@friethschool.co.uk::e2b87e80-7acf-4df1-9741-5fdf6df19778" providerId="AD" clId="Web-{6E18AE8A-0C87-80FF-798F-05A21A670958}" dt="2026-09-11T07:11:25.059" v="7"/>
        <pc:sldMkLst>
          <pc:docMk/>
          <pc:sldMk cId="0" sldId="266"/>
        </pc:sldMkLst>
        <pc:spChg chg="mod ord">
          <ac:chgData name="Minna Hughes" userId="S::mhughes@friethschool.co.uk::e2b87e80-7acf-4df1-9741-5fdf6df19778" providerId="AD" clId="Web-{6E18AE8A-0C87-80FF-798F-05A21A670958}" dt="2026-09-11T07:11:25.059" v="7"/>
          <ac:spMkLst>
            <pc:docMk/>
            <pc:sldMk cId="0" sldId="266"/>
            <ac:spMk id="166" creationId="{00000000-0000-0000-0000-000000000000}"/>
          </ac:spMkLst>
        </pc:spChg>
        <pc:spChg chg="mod ord">
          <ac:chgData name="Minna Hughes" userId="S::mhughes@friethschool.co.uk::e2b87e80-7acf-4df1-9741-5fdf6df19778" providerId="AD" clId="Web-{6E18AE8A-0C87-80FF-798F-05A21A670958}" dt="2026-09-11T07:11:25.059" v="7"/>
          <ac:spMkLst>
            <pc:docMk/>
            <pc:sldMk cId="0" sldId="266"/>
            <ac:spMk id="167" creationId="{00000000-0000-0000-0000-000000000000}"/>
          </ac:spMkLst>
        </pc:spChg>
      </pc:sldChg>
      <pc:sldChg chg="modSp mod modClrScheme chgLayout">
        <pc:chgData name="Minna Hughes" userId="S::mhughes@friethschool.co.uk::e2b87e80-7acf-4df1-9741-5fdf6df19778" providerId="AD" clId="Web-{6E18AE8A-0C87-80FF-798F-05A21A670958}" dt="2026-09-11T07:11:25.059" v="7"/>
        <pc:sldMkLst>
          <pc:docMk/>
          <pc:sldMk cId="0" sldId="267"/>
        </pc:sldMkLst>
        <pc:spChg chg="mod ord">
          <ac:chgData name="Minna Hughes" userId="S::mhughes@friethschool.co.uk::e2b87e80-7acf-4df1-9741-5fdf6df19778" providerId="AD" clId="Web-{6E18AE8A-0C87-80FF-798F-05A21A670958}" dt="2026-09-11T07:11:25.059" v="7"/>
          <ac:spMkLst>
            <pc:docMk/>
            <pc:sldMk cId="0" sldId="267"/>
            <ac:spMk id="172" creationId="{00000000-0000-0000-0000-000000000000}"/>
          </ac:spMkLst>
        </pc:spChg>
        <pc:spChg chg="mod ord">
          <ac:chgData name="Minna Hughes" userId="S::mhughes@friethschool.co.uk::e2b87e80-7acf-4df1-9741-5fdf6df19778" providerId="AD" clId="Web-{6E18AE8A-0C87-80FF-798F-05A21A670958}" dt="2026-09-11T07:11:25.059" v="7"/>
          <ac:spMkLst>
            <pc:docMk/>
            <pc:sldMk cId="0" sldId="267"/>
            <ac:spMk id="173" creationId="{00000000-0000-0000-0000-000000000000}"/>
          </ac:spMkLst>
        </pc:spChg>
      </pc:sldChg>
      <pc:sldChg chg="modSp mod modClrScheme chgLayout">
        <pc:chgData name="Minna Hughes" userId="S::mhughes@friethschool.co.uk::e2b87e80-7acf-4df1-9741-5fdf6df19778" providerId="AD" clId="Web-{6E18AE8A-0C87-80FF-798F-05A21A670958}" dt="2026-09-11T07:11:25.059" v="7"/>
        <pc:sldMkLst>
          <pc:docMk/>
          <pc:sldMk cId="0" sldId="268"/>
        </pc:sldMkLst>
        <pc:spChg chg="mod ord">
          <ac:chgData name="Minna Hughes" userId="S::mhughes@friethschool.co.uk::e2b87e80-7acf-4df1-9741-5fdf6df19778" providerId="AD" clId="Web-{6E18AE8A-0C87-80FF-798F-05A21A670958}" dt="2026-09-11T07:11:25.059" v="7"/>
          <ac:spMkLst>
            <pc:docMk/>
            <pc:sldMk cId="0" sldId="268"/>
            <ac:spMk id="178" creationId="{00000000-0000-0000-0000-000000000000}"/>
          </ac:spMkLst>
        </pc:spChg>
        <pc:spChg chg="mod ord">
          <ac:chgData name="Minna Hughes" userId="S::mhughes@friethschool.co.uk::e2b87e80-7acf-4df1-9741-5fdf6df19778" providerId="AD" clId="Web-{6E18AE8A-0C87-80FF-798F-05A21A670958}" dt="2026-09-11T07:11:25.059" v="7"/>
          <ac:spMkLst>
            <pc:docMk/>
            <pc:sldMk cId="0" sldId="268"/>
            <ac:spMk id="179" creationId="{00000000-0000-0000-0000-000000000000}"/>
          </ac:spMkLst>
        </pc:spChg>
      </pc:sldChg>
      <pc:sldChg chg="modSp mod modClrScheme chgLayout">
        <pc:chgData name="Minna Hughes" userId="S::mhughes@friethschool.co.uk::e2b87e80-7acf-4df1-9741-5fdf6df19778" providerId="AD" clId="Web-{6E18AE8A-0C87-80FF-798F-05A21A670958}" dt="2026-09-11T07:11:25.059" v="7"/>
        <pc:sldMkLst>
          <pc:docMk/>
          <pc:sldMk cId="0" sldId="269"/>
        </pc:sldMkLst>
        <pc:spChg chg="mod ord">
          <ac:chgData name="Minna Hughes" userId="S::mhughes@friethschool.co.uk::e2b87e80-7acf-4df1-9741-5fdf6df19778" providerId="AD" clId="Web-{6E18AE8A-0C87-80FF-798F-05A21A670958}" dt="2026-09-11T07:11:25.059" v="7"/>
          <ac:spMkLst>
            <pc:docMk/>
            <pc:sldMk cId="0" sldId="269"/>
            <ac:spMk id="184" creationId="{00000000-0000-0000-0000-000000000000}"/>
          </ac:spMkLst>
        </pc:spChg>
      </pc:sldChg>
      <pc:sldChg chg="modSp mod modClrScheme chgLayout">
        <pc:chgData name="Minna Hughes" userId="S::mhughes@friethschool.co.uk::e2b87e80-7acf-4df1-9741-5fdf6df19778" providerId="AD" clId="Web-{6E18AE8A-0C87-80FF-798F-05A21A670958}" dt="2026-09-11T07:11:25.059" v="7"/>
        <pc:sldMkLst>
          <pc:docMk/>
          <pc:sldMk cId="1890022113" sldId="270"/>
        </pc:sldMkLst>
        <pc:spChg chg="mod ord">
          <ac:chgData name="Minna Hughes" userId="S::mhughes@friethschool.co.uk::e2b87e80-7acf-4df1-9741-5fdf6df19778" providerId="AD" clId="Web-{6E18AE8A-0C87-80FF-798F-05A21A670958}" dt="2026-09-11T07:11:25.059" v="7"/>
          <ac:spMkLst>
            <pc:docMk/>
            <pc:sldMk cId="1890022113" sldId="270"/>
            <ac:spMk id="15" creationId="{B2CA48DA-0474-2ABD-F45A-D3CE537005DF}"/>
          </ac:spMkLst>
        </pc:spChg>
        <pc:spChg chg="mod ord">
          <ac:chgData name="Minna Hughes" userId="S::mhughes@friethschool.co.uk::e2b87e80-7acf-4df1-9741-5fdf6df19778" providerId="AD" clId="Web-{6E18AE8A-0C87-80FF-798F-05A21A670958}" dt="2026-09-11T07:11:25.059" v="7"/>
          <ac:spMkLst>
            <pc:docMk/>
            <pc:sldMk cId="1890022113" sldId="270"/>
            <ac:spMk id="16" creationId="{22B46D13-00D5-7860-898D-FA31961612F0}"/>
          </ac:spMkLst>
        </pc:spChg>
        <pc:spChg chg="mod ord">
          <ac:chgData name="Minna Hughes" userId="S::mhughes@friethschool.co.uk::e2b87e80-7acf-4df1-9741-5fdf6df19778" providerId="AD" clId="Web-{6E18AE8A-0C87-80FF-798F-05A21A670958}" dt="2026-09-11T07:11:25.059" v="7"/>
          <ac:spMkLst>
            <pc:docMk/>
            <pc:sldMk cId="1890022113" sldId="270"/>
            <ac:spMk id="17" creationId="{86D3051A-6EF9-F107-3B1C-25552887F082}"/>
          </ac:spMkLst>
        </pc:spChg>
      </pc:sldChg>
      <pc:sldChg chg="modSp mod modClrScheme chgLayout">
        <pc:chgData name="Minna Hughes" userId="S::mhughes@friethschool.co.uk::e2b87e80-7acf-4df1-9741-5fdf6df19778" providerId="AD" clId="Web-{6E18AE8A-0C87-80FF-798F-05A21A670958}" dt="2026-09-11T07:11:25.059" v="7"/>
        <pc:sldMkLst>
          <pc:docMk/>
          <pc:sldMk cId="992162292" sldId="271"/>
        </pc:sldMkLst>
        <pc:spChg chg="mod ord">
          <ac:chgData name="Minna Hughes" userId="S::mhughes@friethschool.co.uk::e2b87e80-7acf-4df1-9741-5fdf6df19778" providerId="AD" clId="Web-{6E18AE8A-0C87-80FF-798F-05A21A670958}" dt="2026-09-11T07:11:25.059" v="7"/>
          <ac:spMkLst>
            <pc:docMk/>
            <pc:sldMk cId="992162292" sldId="271"/>
            <ac:spMk id="2" creationId="{BB119139-44F0-72CC-26F2-A8F0FBCEF7F7}"/>
          </ac:spMkLst>
        </pc:spChg>
        <pc:spChg chg="mod ord">
          <ac:chgData name="Minna Hughes" userId="S::mhughes@friethschool.co.uk::e2b87e80-7acf-4df1-9741-5fdf6df19778" providerId="AD" clId="Web-{6E18AE8A-0C87-80FF-798F-05A21A670958}" dt="2026-09-11T07:11:25.059" v="7"/>
          <ac:spMkLst>
            <pc:docMk/>
            <pc:sldMk cId="992162292" sldId="271"/>
            <ac:spMk id="3" creationId="{C5EA4D3C-0E65-77D4-AC05-170842D6E8D2}"/>
          </ac:spMkLst>
        </pc:spChg>
      </pc:sldChg>
      <pc:sldChg chg="modSp mod modClrScheme chgLayout">
        <pc:chgData name="Minna Hughes" userId="S::mhughes@friethschool.co.uk::e2b87e80-7acf-4df1-9741-5fdf6df19778" providerId="AD" clId="Web-{6E18AE8A-0C87-80FF-798F-05A21A670958}" dt="2026-09-11T07:11:25.059" v="7"/>
        <pc:sldMkLst>
          <pc:docMk/>
          <pc:sldMk cId="1100528615" sldId="272"/>
        </pc:sldMkLst>
        <pc:spChg chg="mod ord">
          <ac:chgData name="Minna Hughes" userId="S::mhughes@friethschool.co.uk::e2b87e80-7acf-4df1-9741-5fdf6df19778" providerId="AD" clId="Web-{6E18AE8A-0C87-80FF-798F-05A21A670958}" dt="2026-09-11T07:11:25.059" v="7"/>
          <ac:spMkLst>
            <pc:docMk/>
            <pc:sldMk cId="1100528615" sldId="272"/>
            <ac:spMk id="4" creationId="{1573C888-86CA-6139-A97E-D0FEBC9E25D5}"/>
          </ac:spMkLst>
        </pc:spChg>
        <pc:spChg chg="mod ord">
          <ac:chgData name="Minna Hughes" userId="S::mhughes@friethschool.co.uk::e2b87e80-7acf-4df1-9741-5fdf6df19778" providerId="AD" clId="Web-{6E18AE8A-0C87-80FF-798F-05A21A670958}" dt="2026-09-11T07:11:25.059" v="7"/>
          <ac:spMkLst>
            <pc:docMk/>
            <pc:sldMk cId="1100528615" sldId="272"/>
            <ac:spMk id="5" creationId="{5468EB99-D523-E9BD-76A4-F08CB9437D67}"/>
          </ac:spMkLst>
        </pc:spChg>
      </pc:sldChg>
      <pc:sldChg chg="modSp mod modClrScheme chgLayout">
        <pc:chgData name="Minna Hughes" userId="S::mhughes@friethschool.co.uk::e2b87e80-7acf-4df1-9741-5fdf6df19778" providerId="AD" clId="Web-{6E18AE8A-0C87-80FF-798F-05A21A670958}" dt="2026-09-11T07:11:25.059" v="7"/>
        <pc:sldMkLst>
          <pc:docMk/>
          <pc:sldMk cId="227031266" sldId="273"/>
        </pc:sldMkLst>
        <pc:spChg chg="mod ord">
          <ac:chgData name="Minna Hughes" userId="S::mhughes@friethschool.co.uk::e2b87e80-7acf-4df1-9741-5fdf6df19778" providerId="AD" clId="Web-{6E18AE8A-0C87-80FF-798F-05A21A670958}" dt="2026-09-11T07:11:25.059" v="7"/>
          <ac:spMkLst>
            <pc:docMk/>
            <pc:sldMk cId="227031266" sldId="273"/>
            <ac:spMk id="3" creationId="{6DD0BBA9-C45B-EACB-B5B3-B6DEC4B3D86F}"/>
          </ac:spMkLst>
        </pc:spChg>
        <pc:spChg chg="mod ord">
          <ac:chgData name="Minna Hughes" userId="S::mhughes@friethschool.co.uk::e2b87e80-7acf-4df1-9741-5fdf6df19778" providerId="AD" clId="Web-{6E18AE8A-0C87-80FF-798F-05A21A670958}" dt="2026-09-11T07:11:25.059" v="7"/>
          <ac:spMkLst>
            <pc:docMk/>
            <pc:sldMk cId="227031266" sldId="273"/>
            <ac:spMk id="4" creationId="{4D1DD509-1220-0EB6-CDCA-3C1334633454}"/>
          </ac:spMkLst>
        </pc:spChg>
      </pc:sldChg>
      <pc:sldChg chg="modSp mod modClrScheme chgLayout">
        <pc:chgData name="Minna Hughes" userId="S::mhughes@friethschool.co.uk::e2b87e80-7acf-4df1-9741-5fdf6df19778" providerId="AD" clId="Web-{6E18AE8A-0C87-80FF-798F-05A21A670958}" dt="2026-09-11T07:11:25.059" v="7"/>
        <pc:sldMkLst>
          <pc:docMk/>
          <pc:sldMk cId="2298204846" sldId="274"/>
        </pc:sldMkLst>
        <pc:spChg chg="mod ord">
          <ac:chgData name="Minna Hughes" userId="S::mhughes@friethschool.co.uk::e2b87e80-7acf-4df1-9741-5fdf6df19778" providerId="AD" clId="Web-{6E18AE8A-0C87-80FF-798F-05A21A670958}" dt="2026-09-11T07:11:25.059" v="7"/>
          <ac:spMkLst>
            <pc:docMk/>
            <pc:sldMk cId="2298204846" sldId="274"/>
            <ac:spMk id="2" creationId="{38A6F3FF-C3B3-D664-F311-CFE2E393E536}"/>
          </ac:spMkLst>
        </pc:spChg>
        <pc:spChg chg="mod ord">
          <ac:chgData name="Minna Hughes" userId="S::mhughes@friethschool.co.uk::e2b87e80-7acf-4df1-9741-5fdf6df19778" providerId="AD" clId="Web-{6E18AE8A-0C87-80FF-798F-05A21A670958}" dt="2026-09-11T07:11:25.059" v="7"/>
          <ac:spMkLst>
            <pc:docMk/>
            <pc:sldMk cId="2298204846" sldId="274"/>
            <ac:spMk id="3" creationId="{C0AB7B2E-A306-5052-E4B9-F93378978AD8}"/>
          </ac:spMkLst>
        </pc:spChg>
      </pc:sldChg>
      <pc:sldMasterChg chg="add del addSldLayout delSldLayout">
        <pc:chgData name="Minna Hughes" userId="S::mhughes@friethschool.co.uk::e2b87e80-7acf-4df1-9741-5fdf6df19778" providerId="AD" clId="Web-{6E18AE8A-0C87-80FF-798F-05A21A670958}" dt="2026-09-11T07:11:25.059" v="7"/>
        <pc:sldMasterMkLst>
          <pc:docMk/>
          <pc:sldMasterMk cId="0" sldId="2147483648"/>
        </pc:sldMasterMkLst>
        <pc:sldLayoutChg chg="add del">
          <pc:chgData name="Minna Hughes" userId="S::mhughes@friethschool.co.uk::e2b87e80-7acf-4df1-9741-5fdf6df19778" providerId="AD" clId="Web-{6E18AE8A-0C87-80FF-798F-05A21A670958}" dt="2026-09-11T07:11:25.059" v="7"/>
          <pc:sldLayoutMkLst>
            <pc:docMk/>
            <pc:sldMasterMk cId="0" sldId="2147483648"/>
            <pc:sldLayoutMk cId="0" sldId="2147483649"/>
          </pc:sldLayoutMkLst>
        </pc:sldLayoutChg>
        <pc:sldLayoutChg chg="add del">
          <pc:chgData name="Minna Hughes" userId="S::mhughes@friethschool.co.uk::e2b87e80-7acf-4df1-9741-5fdf6df19778" providerId="AD" clId="Web-{6E18AE8A-0C87-80FF-798F-05A21A670958}" dt="2026-09-11T07:11:25.059" v="7"/>
          <pc:sldLayoutMkLst>
            <pc:docMk/>
            <pc:sldMasterMk cId="0" sldId="2147483648"/>
            <pc:sldLayoutMk cId="0" sldId="2147483650"/>
          </pc:sldLayoutMkLst>
        </pc:sldLayoutChg>
        <pc:sldLayoutChg chg="add del">
          <pc:chgData name="Minna Hughes" userId="S::mhughes@friethschool.co.uk::e2b87e80-7acf-4df1-9741-5fdf6df19778" providerId="AD" clId="Web-{6E18AE8A-0C87-80FF-798F-05A21A670958}" dt="2026-09-11T07:11:25.059" v="7"/>
          <pc:sldLayoutMkLst>
            <pc:docMk/>
            <pc:sldMasterMk cId="0" sldId="2147483648"/>
            <pc:sldLayoutMk cId="0" sldId="2147483651"/>
          </pc:sldLayoutMkLst>
        </pc:sldLayoutChg>
        <pc:sldLayoutChg chg="add del">
          <pc:chgData name="Minna Hughes" userId="S::mhughes@friethschool.co.uk::e2b87e80-7acf-4df1-9741-5fdf6df19778" providerId="AD" clId="Web-{6E18AE8A-0C87-80FF-798F-05A21A670958}" dt="2026-09-11T07:11:25.059" v="7"/>
          <pc:sldLayoutMkLst>
            <pc:docMk/>
            <pc:sldMasterMk cId="0" sldId="2147483648"/>
            <pc:sldLayoutMk cId="0" sldId="2147483652"/>
          </pc:sldLayoutMkLst>
        </pc:sldLayoutChg>
        <pc:sldLayoutChg chg="add del">
          <pc:chgData name="Minna Hughes" userId="S::mhughes@friethschool.co.uk::e2b87e80-7acf-4df1-9741-5fdf6df19778" providerId="AD" clId="Web-{6E18AE8A-0C87-80FF-798F-05A21A670958}" dt="2026-09-11T07:11:25.059" v="7"/>
          <pc:sldLayoutMkLst>
            <pc:docMk/>
            <pc:sldMasterMk cId="0" sldId="2147483648"/>
            <pc:sldLayoutMk cId="0" sldId="2147483653"/>
          </pc:sldLayoutMkLst>
        </pc:sldLayoutChg>
        <pc:sldLayoutChg chg="add del">
          <pc:chgData name="Minna Hughes" userId="S::mhughes@friethschool.co.uk::e2b87e80-7acf-4df1-9741-5fdf6df19778" providerId="AD" clId="Web-{6E18AE8A-0C87-80FF-798F-05A21A670958}" dt="2026-09-11T07:11:25.059" v="7"/>
          <pc:sldLayoutMkLst>
            <pc:docMk/>
            <pc:sldMasterMk cId="0" sldId="2147483648"/>
            <pc:sldLayoutMk cId="0" sldId="2147483654"/>
          </pc:sldLayoutMkLst>
        </pc:sldLayoutChg>
        <pc:sldLayoutChg chg="add del">
          <pc:chgData name="Minna Hughes" userId="S::mhughes@friethschool.co.uk::e2b87e80-7acf-4df1-9741-5fdf6df19778" providerId="AD" clId="Web-{6E18AE8A-0C87-80FF-798F-05A21A670958}" dt="2026-09-11T07:11:25.059" v="7"/>
          <pc:sldLayoutMkLst>
            <pc:docMk/>
            <pc:sldMasterMk cId="0" sldId="2147483648"/>
            <pc:sldLayoutMk cId="0" sldId="2147483655"/>
          </pc:sldLayoutMkLst>
        </pc:sldLayoutChg>
        <pc:sldLayoutChg chg="add del">
          <pc:chgData name="Minna Hughes" userId="S::mhughes@friethschool.co.uk::e2b87e80-7acf-4df1-9741-5fdf6df19778" providerId="AD" clId="Web-{6E18AE8A-0C87-80FF-798F-05A21A670958}" dt="2026-09-11T07:11:25.059" v="7"/>
          <pc:sldLayoutMkLst>
            <pc:docMk/>
            <pc:sldMasterMk cId="0" sldId="2147483648"/>
            <pc:sldLayoutMk cId="0" sldId="2147483656"/>
          </pc:sldLayoutMkLst>
        </pc:sldLayoutChg>
        <pc:sldLayoutChg chg="add del">
          <pc:chgData name="Minna Hughes" userId="S::mhughes@friethschool.co.uk::e2b87e80-7acf-4df1-9741-5fdf6df19778" providerId="AD" clId="Web-{6E18AE8A-0C87-80FF-798F-05A21A670958}" dt="2026-09-11T07:11:25.059" v="7"/>
          <pc:sldLayoutMkLst>
            <pc:docMk/>
            <pc:sldMasterMk cId="0" sldId="2147483648"/>
            <pc:sldLayoutMk cId="0" sldId="2147483657"/>
          </pc:sldLayoutMkLst>
        </pc:sldLayoutChg>
        <pc:sldLayoutChg chg="add del">
          <pc:chgData name="Minna Hughes" userId="S::mhughes@friethschool.co.uk::e2b87e80-7acf-4df1-9741-5fdf6df19778" providerId="AD" clId="Web-{6E18AE8A-0C87-80FF-798F-05A21A670958}" dt="2026-09-11T07:11:25.059" v="7"/>
          <pc:sldLayoutMkLst>
            <pc:docMk/>
            <pc:sldMasterMk cId="0" sldId="2147483648"/>
            <pc:sldLayoutMk cId="0" sldId="2147483658"/>
          </pc:sldLayoutMkLst>
        </pc:sldLayoutChg>
        <pc:sldLayoutChg chg="add del">
          <pc:chgData name="Minna Hughes" userId="S::mhughes@friethschool.co.uk::e2b87e80-7acf-4df1-9741-5fdf6df19778" providerId="AD" clId="Web-{6E18AE8A-0C87-80FF-798F-05A21A670958}" dt="2026-09-11T07:11:25.059" v="7"/>
          <pc:sldLayoutMkLst>
            <pc:docMk/>
            <pc:sldMasterMk cId="0" sldId="2147483648"/>
            <pc:sldLayoutMk cId="0" sldId="2147483659"/>
          </pc:sldLayoutMkLst>
        </pc:sldLayoutChg>
        <pc:sldLayoutChg chg="add del">
          <pc:chgData name="Minna Hughes" userId="S::mhughes@friethschool.co.uk::e2b87e80-7acf-4df1-9741-5fdf6df19778" providerId="AD" clId="Web-{6E18AE8A-0C87-80FF-798F-05A21A670958}" dt="2026-09-11T07:11:25.059" v="7"/>
          <pc:sldLayoutMkLst>
            <pc:docMk/>
            <pc:sldMasterMk cId="0" sldId="2147483648"/>
            <pc:sldLayoutMk cId="0" sldId="2147483660"/>
          </pc:sldLayoutMkLst>
        </pc:sldLayoutChg>
        <pc:sldLayoutChg chg="add del">
          <pc:chgData name="Minna Hughes" userId="S::mhughes@friethschool.co.uk::e2b87e80-7acf-4df1-9741-5fdf6df19778" providerId="AD" clId="Web-{6E18AE8A-0C87-80FF-798F-05A21A670958}" dt="2026-09-11T07:11:25.059" v="7"/>
          <pc:sldLayoutMkLst>
            <pc:docMk/>
            <pc:sldMasterMk cId="0" sldId="2147483648"/>
            <pc:sldLayoutMk cId="0" sldId="2147483661"/>
          </pc:sldLayoutMkLst>
        </pc:sldLayoutChg>
      </pc:sldMasterChg>
    </pc:docChg>
  </pc:docChgLst>
  <pc:docChgLst>
    <pc:chgData name="Minna Hughes" userId="e2b87e80-7acf-4df1-9741-5fdf6df19778" providerId="ADAL" clId="{87310AB9-06D1-4B43-8A6E-E7E6193FE10B}"/>
    <pc:docChg chg="addSld modSld">
      <pc:chgData name="Minna Hughes" userId="e2b87e80-7acf-4df1-9741-5fdf6df19778" providerId="ADAL" clId="{87310AB9-06D1-4B43-8A6E-E7E6193FE10B}" dt="2026-09-17T16:00:54.581" v="18" actId="22"/>
      <pc:docMkLst>
        <pc:docMk/>
      </pc:docMkLst>
      <pc:sldChg chg="modSp mod">
        <pc:chgData name="Minna Hughes" userId="e2b87e80-7acf-4df1-9741-5fdf6df19778" providerId="ADAL" clId="{87310AB9-06D1-4B43-8A6E-E7E6193FE10B}" dt="2026-09-17T15:58:07.850" v="10" actId="20577"/>
        <pc:sldMkLst>
          <pc:docMk/>
          <pc:sldMk cId="0" sldId="262"/>
        </pc:sldMkLst>
        <pc:spChg chg="mod">
          <ac:chgData name="Minna Hughes" userId="e2b87e80-7acf-4df1-9741-5fdf6df19778" providerId="ADAL" clId="{87310AB9-06D1-4B43-8A6E-E7E6193FE10B}" dt="2026-09-17T15:58:07.850" v="10" actId="20577"/>
          <ac:spMkLst>
            <pc:docMk/>
            <pc:sldMk cId="0" sldId="262"/>
            <ac:spMk id="143" creationId="{00000000-0000-0000-0000-000000000000}"/>
          </ac:spMkLst>
        </pc:spChg>
      </pc:sldChg>
      <pc:sldChg chg="modSp mod">
        <pc:chgData name="Minna Hughes" userId="e2b87e80-7acf-4df1-9741-5fdf6df19778" providerId="ADAL" clId="{87310AB9-06D1-4B43-8A6E-E7E6193FE10B}" dt="2026-09-17T15:59:42.288" v="16" actId="20577"/>
        <pc:sldMkLst>
          <pc:docMk/>
          <pc:sldMk cId="0" sldId="268"/>
        </pc:sldMkLst>
        <pc:spChg chg="mod">
          <ac:chgData name="Minna Hughes" userId="e2b87e80-7acf-4df1-9741-5fdf6df19778" providerId="ADAL" clId="{87310AB9-06D1-4B43-8A6E-E7E6193FE10B}" dt="2026-09-17T15:59:42.288" v="16" actId="20577"/>
          <ac:spMkLst>
            <pc:docMk/>
            <pc:sldMk cId="0" sldId="268"/>
            <ac:spMk id="179" creationId="{00000000-0000-0000-0000-000000000000}"/>
          </ac:spMkLst>
        </pc:spChg>
      </pc:sldChg>
      <pc:sldChg chg="modSp mod">
        <pc:chgData name="Minna Hughes" userId="e2b87e80-7acf-4df1-9741-5fdf6df19778" providerId="ADAL" clId="{87310AB9-06D1-4B43-8A6E-E7E6193FE10B}" dt="2026-09-17T15:58:54.191" v="11" actId="1076"/>
        <pc:sldMkLst>
          <pc:docMk/>
          <pc:sldMk cId="1890022113" sldId="270"/>
        </pc:sldMkLst>
        <pc:spChg chg="mod">
          <ac:chgData name="Minna Hughes" userId="e2b87e80-7acf-4df1-9741-5fdf6df19778" providerId="ADAL" clId="{87310AB9-06D1-4B43-8A6E-E7E6193FE10B}" dt="2026-09-17T15:58:54.191" v="11" actId="1076"/>
          <ac:spMkLst>
            <pc:docMk/>
            <pc:sldMk cId="1890022113" sldId="270"/>
            <ac:spMk id="16" creationId="{22B46D13-00D5-7860-898D-FA31961612F0}"/>
          </ac:spMkLst>
        </pc:spChg>
        <pc:spChg chg="mod">
          <ac:chgData name="Minna Hughes" userId="e2b87e80-7acf-4df1-9741-5fdf6df19778" providerId="ADAL" clId="{87310AB9-06D1-4B43-8A6E-E7E6193FE10B}" dt="2026-09-09T14:41:10.703" v="4"/>
          <ac:spMkLst>
            <pc:docMk/>
            <pc:sldMk cId="1890022113" sldId="270"/>
            <ac:spMk id="17" creationId="{86D3051A-6EF9-F107-3B1C-25552887F082}"/>
          </ac:spMkLst>
        </pc:spChg>
      </pc:sldChg>
      <pc:sldChg chg="modSp mod">
        <pc:chgData name="Minna Hughes" userId="e2b87e80-7acf-4df1-9741-5fdf6df19778" providerId="ADAL" clId="{87310AB9-06D1-4B43-8A6E-E7E6193FE10B}" dt="2026-09-17T15:59:13.043" v="15" actId="20577"/>
        <pc:sldMkLst>
          <pc:docMk/>
          <pc:sldMk cId="1100528615" sldId="272"/>
        </pc:sldMkLst>
        <pc:spChg chg="mod">
          <ac:chgData name="Minna Hughes" userId="e2b87e80-7acf-4df1-9741-5fdf6df19778" providerId="ADAL" clId="{87310AB9-06D1-4B43-8A6E-E7E6193FE10B}" dt="2026-09-17T15:59:13.043" v="15" actId="20577"/>
          <ac:spMkLst>
            <pc:docMk/>
            <pc:sldMk cId="1100528615" sldId="272"/>
            <ac:spMk id="5" creationId="{5468EB99-D523-E9BD-76A4-F08CB9437D67}"/>
          </ac:spMkLst>
        </pc:spChg>
      </pc:sldChg>
      <pc:sldChg chg="modSp">
        <pc:chgData name="Minna Hughes" userId="e2b87e80-7acf-4df1-9741-5fdf6df19778" providerId="ADAL" clId="{87310AB9-06D1-4B43-8A6E-E7E6193FE10B}" dt="2026-09-09T13:44:17.134" v="0"/>
        <pc:sldMkLst>
          <pc:docMk/>
          <pc:sldMk cId="2298204846" sldId="274"/>
        </pc:sldMkLst>
        <pc:spChg chg="mod">
          <ac:chgData name="Minna Hughes" userId="e2b87e80-7acf-4df1-9741-5fdf6df19778" providerId="ADAL" clId="{87310AB9-06D1-4B43-8A6E-E7E6193FE10B}" dt="2026-09-09T13:44:17.134" v="0"/>
          <ac:spMkLst>
            <pc:docMk/>
            <pc:sldMk cId="2298204846" sldId="274"/>
            <ac:spMk id="3" creationId="{C0AB7B2E-A306-5052-E4B9-F93378978AD8}"/>
          </ac:spMkLst>
        </pc:spChg>
      </pc:sldChg>
      <pc:sldChg chg="addSp new mod">
        <pc:chgData name="Minna Hughes" userId="e2b87e80-7acf-4df1-9741-5fdf6df19778" providerId="ADAL" clId="{87310AB9-06D1-4B43-8A6E-E7E6193FE10B}" dt="2026-09-17T16:00:54.581" v="18" actId="22"/>
        <pc:sldMkLst>
          <pc:docMk/>
          <pc:sldMk cId="462445213" sldId="275"/>
        </pc:sldMkLst>
        <pc:picChg chg="add">
          <ac:chgData name="Minna Hughes" userId="e2b87e80-7acf-4df1-9741-5fdf6df19778" providerId="ADAL" clId="{87310AB9-06D1-4B43-8A6E-E7E6193FE10B}" dt="2026-09-17T16:00:54.581" v="18" actId="22"/>
          <ac:picMkLst>
            <pc:docMk/>
            <pc:sldMk cId="462445213" sldId="275"/>
            <ac:picMk id="5" creationId="{0B5D369E-7D4A-11A2-B864-6E063B7700B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6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0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1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3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4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>
            <a:spLocks noGrp="1"/>
          </p:cNvSpPr>
          <p:nvPr>
            <p:ph type="ctrTitle"/>
          </p:nvPr>
        </p:nvSpPr>
        <p:spPr>
          <a:xfrm>
            <a:off x="296260" y="2419045"/>
            <a:ext cx="5650085" cy="76352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6"/>
          <p:cNvSpPr txBox="1">
            <a:spLocks noGrp="1"/>
          </p:cNvSpPr>
          <p:nvPr>
            <p:ph type="subTitle" idx="1"/>
          </p:nvPr>
        </p:nvSpPr>
        <p:spPr>
          <a:xfrm>
            <a:off x="296260" y="3182570"/>
            <a:ext cx="5650085" cy="610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560"/>
              </a:spcBef>
              <a:spcAft>
                <a:spcPts val="0"/>
              </a:spcAft>
              <a:buClr>
                <a:srgbClr val="FFFF00"/>
              </a:buClr>
              <a:buSzPts val="2800"/>
              <a:buNone/>
              <a:defRPr sz="2800" b="0" i="0">
                <a:solidFill>
                  <a:srgbClr val="FFFF00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Content" type="txAndObj">
  <p:cSld name="TEXT_AND_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6870700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377190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7"/>
          <p:cNvSpPr txBox="1">
            <a:spLocks noGrp="1"/>
          </p:cNvSpPr>
          <p:nvPr>
            <p:ph type="body" idx="2"/>
          </p:nvPr>
        </p:nvSpPr>
        <p:spPr>
          <a:xfrm>
            <a:off x="4610100" y="1371600"/>
            <a:ext cx="377190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1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type="obj">
  <p:cSld name="OBJEC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>
            <a:spLocks noGrp="1"/>
          </p:cNvSpPr>
          <p:nvPr>
            <p:ph type="title"/>
          </p:nvPr>
        </p:nvSpPr>
        <p:spPr>
          <a:xfrm>
            <a:off x="601670" y="281175"/>
            <a:ext cx="6108200" cy="572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7CC800"/>
              </a:buClr>
              <a:buSzPts val="3600"/>
              <a:buFont typeface="Calibri"/>
              <a:buNone/>
              <a:defRPr sz="3600">
                <a:solidFill>
                  <a:srgbClr val="7CC80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body" idx="1"/>
          </p:nvPr>
        </p:nvSpPr>
        <p:spPr>
          <a:xfrm>
            <a:off x="601670" y="1044701"/>
            <a:ext cx="6108200" cy="3663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>
                <a:solidFill>
                  <a:schemeClr val="dk1"/>
                </a:solidFill>
              </a:defRPr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>
                <a:solidFill>
                  <a:schemeClr val="dk1"/>
                </a:solidFill>
              </a:defRPr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</a:defRPr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>
                <a:solidFill>
                  <a:schemeClr val="dk1"/>
                </a:solidFill>
              </a:defRPr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>
                <a:solidFill>
                  <a:schemeClr val="dk1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9"/>
          <p:cNvSpPr txBox="1">
            <a:spLocks noGrp="1"/>
          </p:cNvSpPr>
          <p:nvPr>
            <p:ph type="title"/>
          </p:nvPr>
        </p:nvSpPr>
        <p:spPr>
          <a:xfrm>
            <a:off x="601670" y="1044700"/>
            <a:ext cx="8093365" cy="610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7CC800"/>
              </a:buClr>
              <a:buSzPts val="3600"/>
              <a:buFont typeface="Calibri"/>
              <a:buNone/>
              <a:defRPr sz="3600">
                <a:solidFill>
                  <a:srgbClr val="7CC80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9"/>
          <p:cNvSpPr txBox="1">
            <a:spLocks noGrp="1"/>
          </p:cNvSpPr>
          <p:nvPr>
            <p:ph type="body" idx="1"/>
          </p:nvPr>
        </p:nvSpPr>
        <p:spPr>
          <a:xfrm>
            <a:off x="536880" y="1946648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7" name="Google Shape;37;p19"/>
          <p:cNvSpPr txBox="1">
            <a:spLocks noGrp="1"/>
          </p:cNvSpPr>
          <p:nvPr>
            <p:ph type="body" idx="2"/>
          </p:nvPr>
        </p:nvSpPr>
        <p:spPr>
          <a:xfrm>
            <a:off x="536880" y="2419045"/>
            <a:ext cx="4040188" cy="2276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solidFill>
                  <a:schemeClr val="dk1"/>
                </a:solidFill>
              </a:defRPr>
            </a:lvl1pPr>
            <a:lvl2pPr marL="914400" lvl="1" indent="-35560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>
                <a:solidFill>
                  <a:schemeClr val="dk1"/>
                </a:solidFill>
              </a:defRPr>
            </a:lvl2pPr>
            <a:lvl3pPr marL="1371600" lvl="2" indent="-342900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solidFill>
                  <a:schemeClr val="dk1"/>
                </a:solidFill>
              </a:defRPr>
            </a:lvl3pPr>
            <a:lvl4pPr marL="1828800" lvl="3" indent="-330200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>
                <a:solidFill>
                  <a:schemeClr val="dk1"/>
                </a:solidFill>
              </a:defRPr>
            </a:lvl4pPr>
            <a:lvl5pPr marL="2286000" lvl="4" indent="-330200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>
                <a:solidFill>
                  <a:schemeClr val="dk1"/>
                </a:solidFill>
              </a:defRPr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38" name="Google Shape;38;p19"/>
          <p:cNvSpPr txBox="1">
            <a:spLocks noGrp="1"/>
          </p:cNvSpPr>
          <p:nvPr>
            <p:ph type="body" idx="3"/>
          </p:nvPr>
        </p:nvSpPr>
        <p:spPr>
          <a:xfrm>
            <a:off x="4572001" y="1946648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body" idx="4"/>
          </p:nvPr>
        </p:nvSpPr>
        <p:spPr>
          <a:xfrm>
            <a:off x="4572001" y="2419045"/>
            <a:ext cx="4041775" cy="2276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solidFill>
                  <a:schemeClr val="dk1"/>
                </a:solidFill>
              </a:defRPr>
            </a:lvl1pPr>
            <a:lvl2pPr marL="914400" lvl="1" indent="-35560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>
                <a:solidFill>
                  <a:schemeClr val="dk1"/>
                </a:solidFill>
              </a:defRPr>
            </a:lvl2pPr>
            <a:lvl3pPr marL="1371600" lvl="2" indent="-342900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solidFill>
                  <a:schemeClr val="dk1"/>
                </a:solidFill>
              </a:defRPr>
            </a:lvl3pPr>
            <a:lvl4pPr marL="1828800" lvl="3" indent="-330200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>
                <a:solidFill>
                  <a:schemeClr val="dk1"/>
                </a:solidFill>
              </a:defRPr>
            </a:lvl4pPr>
            <a:lvl5pPr marL="2286000" lvl="4" indent="-330200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>
                <a:solidFill>
                  <a:schemeClr val="dk1"/>
                </a:solidFill>
              </a:defRPr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1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0"/>
          <p:cNvSpPr txBox="1">
            <a:spLocks noGrp="1"/>
          </p:cNvSpPr>
          <p:nvPr>
            <p:ph type="title"/>
          </p:nvPr>
        </p:nvSpPr>
        <p:spPr>
          <a:xfrm>
            <a:off x="448965" y="1044700"/>
            <a:ext cx="8246070" cy="610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7CC800"/>
              </a:buClr>
              <a:buSzPts val="3600"/>
              <a:buFont typeface="Calibri"/>
              <a:buNone/>
              <a:defRPr sz="3600">
                <a:solidFill>
                  <a:srgbClr val="7CC80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0"/>
          <p:cNvSpPr txBox="1">
            <a:spLocks noGrp="1"/>
          </p:cNvSpPr>
          <p:nvPr>
            <p:ph type="body" idx="1"/>
          </p:nvPr>
        </p:nvSpPr>
        <p:spPr>
          <a:xfrm>
            <a:off x="448966" y="1655520"/>
            <a:ext cx="8246070" cy="3206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>
                <a:solidFill>
                  <a:schemeClr val="dk1"/>
                </a:solidFill>
              </a:defRPr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>
                <a:solidFill>
                  <a:schemeClr val="dk1"/>
                </a:solidFill>
              </a:defRPr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</a:defRPr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>
                <a:solidFill>
                  <a:schemeClr val="dk1"/>
                </a:solidFill>
              </a:defRPr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>
                <a:solidFill>
                  <a:schemeClr val="dk1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1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1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2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2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58" name="Google Shape;58;p22"/>
          <p:cNvSpPr txBox="1">
            <a:spLocks noGrp="1"/>
          </p:cNvSpPr>
          <p:nvPr>
            <p:ph type="body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59" name="Google Shape;59;p2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5"/>
          <p:cNvSpPr txBox="1"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5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4" name="Google Shape;74;p25"/>
          <p:cNvSpPr txBox="1">
            <a:spLocks noGrp="1"/>
          </p:cNvSpPr>
          <p:nvPr>
            <p:ph type="body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5" name="Google Shape;75;p2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6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6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81" name="Google Shape;81;p26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82" name="Google Shape;82;p2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7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7"/>
          <p:cNvSpPr txBox="1">
            <a:spLocks noGrp="1"/>
          </p:cNvSpPr>
          <p:nvPr>
            <p:ph type="body" idx="1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2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8"/>
          <p:cNvSpPr txBox="1">
            <a:spLocks noGrp="1"/>
          </p:cNvSpPr>
          <p:nvPr>
            <p:ph type="title"/>
          </p:nvPr>
        </p:nvSpPr>
        <p:spPr>
          <a:xfrm rot="5400000">
            <a:off x="5463778" y="1371601"/>
            <a:ext cx="4388644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8"/>
          <p:cNvSpPr txBox="1">
            <a:spLocks noGrp="1"/>
          </p:cNvSpPr>
          <p:nvPr>
            <p:ph type="body" idx="1"/>
          </p:nvPr>
        </p:nvSpPr>
        <p:spPr>
          <a:xfrm rot="5400000">
            <a:off x="1272778" y="-609599"/>
            <a:ext cx="4388644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2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97" name="Google Shape;97;p28" descr="E:\websites\free-power-point-templates\2012\logos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18306" y="2326213"/>
            <a:ext cx="1463784" cy="5269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5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"/>
          <p:cNvSpPr txBox="1">
            <a:spLocks noGrp="1"/>
          </p:cNvSpPr>
          <p:nvPr>
            <p:ph type="ctrTitle"/>
          </p:nvPr>
        </p:nvSpPr>
        <p:spPr>
          <a:xfrm>
            <a:off x="0" y="2783788"/>
            <a:ext cx="5955493" cy="72534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omic Sans MS"/>
              <a:buNone/>
            </a:pPr>
            <a:r>
              <a:rPr lang="en-GB" sz="5400" dirty="0">
                <a:latin typeface="Comic Sans MS"/>
                <a:ea typeface="Comic Sans MS"/>
                <a:cs typeface="Comic Sans MS"/>
                <a:sym typeface="Comic Sans MS"/>
              </a:rPr>
              <a:t>Welcome back to Hawks!</a:t>
            </a:r>
            <a:endParaRPr dirty="0"/>
          </a:p>
        </p:txBody>
      </p:sp>
      <p:sp>
        <p:nvSpPr>
          <p:cNvPr id="103" name="Google Shape;103;p1"/>
          <p:cNvSpPr txBox="1">
            <a:spLocks noGrp="1"/>
          </p:cNvSpPr>
          <p:nvPr>
            <p:ph type="subTitle" idx="1"/>
          </p:nvPr>
        </p:nvSpPr>
        <p:spPr>
          <a:xfrm>
            <a:off x="448965" y="3487980"/>
            <a:ext cx="5955494" cy="76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800"/>
              <a:buNone/>
            </a:pPr>
            <a:endParaRPr dirty="0">
              <a:latin typeface="Oi"/>
              <a:ea typeface="Oi"/>
              <a:cs typeface="Oi"/>
              <a:sym typeface="Oi"/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rgbClr val="FFFF00"/>
              </a:buClr>
              <a:buSzPts val="2800"/>
              <a:buNone/>
            </a:pPr>
            <a:endParaRPr dirty="0">
              <a:latin typeface="Oi"/>
              <a:ea typeface="Oi"/>
              <a:cs typeface="Oi"/>
              <a:sym typeface="O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"/>
          <p:cNvSpPr txBox="1">
            <a:spLocks noGrp="1"/>
          </p:cNvSpPr>
          <p:nvPr>
            <p:ph type="title"/>
          </p:nvPr>
        </p:nvSpPr>
        <p:spPr>
          <a:xfrm>
            <a:off x="1517900" y="891995"/>
            <a:ext cx="5153025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omic Sans MS"/>
              <a:buNone/>
            </a:pPr>
            <a:r>
              <a:rPr lang="en-GB" dirty="0">
                <a:latin typeface="Comic Sans MS"/>
                <a:ea typeface="Comic Sans MS"/>
                <a:cs typeface="Comic Sans MS"/>
                <a:sym typeface="Comic Sans MS"/>
              </a:rPr>
              <a:t>Hawks Team</a:t>
            </a:r>
            <a:endParaRPr dirty="0"/>
          </a:p>
        </p:txBody>
      </p:sp>
      <p:sp>
        <p:nvSpPr>
          <p:cNvPr id="109" name="Google Shape;109;p2"/>
          <p:cNvSpPr txBox="1">
            <a:spLocks noGrp="1"/>
          </p:cNvSpPr>
          <p:nvPr>
            <p:ph type="body" idx="1"/>
          </p:nvPr>
        </p:nvSpPr>
        <p:spPr>
          <a:xfrm>
            <a:off x="296261" y="1351359"/>
            <a:ext cx="7787954" cy="3385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sz="21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sz="21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-GB" sz="2100" dirty="0">
                <a:latin typeface="Comic Sans MS"/>
                <a:ea typeface="Comic Sans MS"/>
                <a:cs typeface="Comic Sans MS"/>
                <a:sym typeface="Comic Sans MS"/>
              </a:rPr>
              <a:t>Miss Hughes </a:t>
            </a:r>
          </a:p>
          <a:p>
            <a:pPr marL="0" lvl="0" indent="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-GB" sz="2100" dirty="0">
                <a:latin typeface="Comic Sans MS"/>
                <a:ea typeface="Comic Sans MS"/>
                <a:cs typeface="Comic Sans MS"/>
                <a:sym typeface="Comic Sans MS"/>
              </a:rPr>
              <a:t>Mrs Hunt (Monday afternoons)</a:t>
            </a:r>
          </a:p>
          <a:p>
            <a:pPr marL="0" lvl="0" indent="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-GB" sz="2100" dirty="0">
                <a:latin typeface="Comic Sans MS"/>
                <a:ea typeface="Comic Sans MS"/>
                <a:cs typeface="Comic Sans MS"/>
                <a:sym typeface="Comic Sans MS"/>
              </a:rPr>
              <a:t>Premier Sport/Music (Wednesday afternoons)</a:t>
            </a:r>
          </a:p>
          <a:p>
            <a:pPr marL="0" lvl="0" indent="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-GB" sz="2100" dirty="0">
                <a:latin typeface="Comic Sans MS"/>
                <a:ea typeface="Comic Sans MS"/>
                <a:cs typeface="Comic Sans MS"/>
                <a:sym typeface="Comic Sans MS"/>
              </a:rPr>
              <a:t>Miss Crowther – French</a:t>
            </a:r>
          </a:p>
          <a:p>
            <a:pPr marL="0" lvl="0" indent="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lang="en-GB" sz="21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-GB" sz="2100" dirty="0">
                <a:latin typeface="Comic Sans MS"/>
                <a:ea typeface="Comic Sans MS"/>
                <a:cs typeface="Comic Sans MS"/>
                <a:sym typeface="Comic Sans MS"/>
              </a:rPr>
              <a:t>Learning support assistant:</a:t>
            </a:r>
          </a:p>
          <a:p>
            <a:pPr marL="0" lvl="0" indent="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-GB" sz="2100" dirty="0">
                <a:latin typeface="Comic Sans MS"/>
                <a:ea typeface="Comic Sans MS"/>
                <a:cs typeface="Comic Sans MS"/>
                <a:sym typeface="Comic Sans MS"/>
              </a:rPr>
              <a:t>Mr Upsher</a:t>
            </a:r>
          </a:p>
          <a:p>
            <a:pPr marL="0" lvl="0" indent="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sz="21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sz="21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sz="21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sz="2100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0" name="Google Shape;110;p2" descr="Image result for rAMAN hERR LOWBROOK ACADEMY"/>
          <p:cNvSpPr/>
          <p:nvPr/>
        </p:nvSpPr>
        <p:spPr>
          <a:xfrm>
            <a:off x="1117997" y="-102394"/>
            <a:ext cx="228601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"/>
          <p:cNvSpPr txBox="1">
            <a:spLocks noGrp="1"/>
          </p:cNvSpPr>
          <p:nvPr>
            <p:ph type="title"/>
          </p:nvPr>
        </p:nvSpPr>
        <p:spPr>
          <a:xfrm>
            <a:off x="448964" y="281175"/>
            <a:ext cx="6566316" cy="76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CC800"/>
              </a:buClr>
              <a:buSzPts val="3600"/>
              <a:buFont typeface="Comic Sans MS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Curriculum Areas</a:t>
            </a:r>
            <a:endParaRPr/>
          </a:p>
        </p:txBody>
      </p:sp>
      <p:sp>
        <p:nvSpPr>
          <p:cNvPr id="116" name="Google Shape;116;p3"/>
          <p:cNvSpPr txBox="1">
            <a:spLocks noGrp="1"/>
          </p:cNvSpPr>
          <p:nvPr>
            <p:ph type="body" idx="1"/>
          </p:nvPr>
        </p:nvSpPr>
        <p:spPr>
          <a:xfrm>
            <a:off x="448964" y="928151"/>
            <a:ext cx="8398775" cy="4086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English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Mathematics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Science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History and Geography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Art and DT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Physical Education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Religious Education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Computing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Music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PSHE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French</a:t>
            </a:r>
          </a:p>
          <a:p>
            <a:pPr marL="342900" lvl="0" indent="-34290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Forest School</a:t>
            </a:r>
            <a:endParaRPr sz="20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just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2000" b="1" i="1" dirty="0">
                <a:latin typeface="Comic Sans MS"/>
                <a:ea typeface="Comic Sans MS"/>
                <a:cs typeface="Comic Sans MS"/>
                <a:sym typeface="Comic Sans MS"/>
              </a:rPr>
              <a:t>Please see the curriculum letter for more details around what the children will be covering in each subject. A timetable is also available on the class page of the school website.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E93F6-3476-39CD-7758-3BF937AB5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A4E6A4-1C2D-DE97-65F2-4F0CCF2DEE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5D369E-7D4A-11A2-B864-6E063B7700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558" y="438040"/>
            <a:ext cx="8426883" cy="4267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445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"/>
          <p:cNvSpPr txBox="1">
            <a:spLocks noGrp="1"/>
          </p:cNvSpPr>
          <p:nvPr>
            <p:ph type="title"/>
          </p:nvPr>
        </p:nvSpPr>
        <p:spPr>
          <a:xfrm>
            <a:off x="536880" y="1037559"/>
            <a:ext cx="8093365" cy="76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CC800"/>
              </a:buClr>
              <a:buSzPts val="3600"/>
              <a:buFont typeface="Comic Sans MS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Rewards and Sanctions</a:t>
            </a:r>
            <a:endParaRPr/>
          </a:p>
        </p:txBody>
      </p:sp>
      <p:sp>
        <p:nvSpPr>
          <p:cNvPr id="122" name="Google Shape;122;p4"/>
          <p:cNvSpPr txBox="1">
            <a:spLocks noGrp="1"/>
          </p:cNvSpPr>
          <p:nvPr>
            <p:ph type="body" idx="1"/>
          </p:nvPr>
        </p:nvSpPr>
        <p:spPr>
          <a:xfrm>
            <a:off x="536880" y="1960930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GB" dirty="0">
                <a:latin typeface="Comic Sans MS"/>
                <a:ea typeface="Comic Sans MS"/>
                <a:cs typeface="Comic Sans MS"/>
                <a:sym typeface="Comic Sans MS"/>
              </a:rPr>
              <a:t>Rewards:</a:t>
            </a:r>
            <a:endParaRPr dirty="0"/>
          </a:p>
        </p:txBody>
      </p:sp>
      <p:sp>
        <p:nvSpPr>
          <p:cNvPr id="125" name="Google Shape;125;p4"/>
          <p:cNvSpPr txBox="1">
            <a:spLocks noGrp="1"/>
          </p:cNvSpPr>
          <p:nvPr>
            <p:ph type="body" idx="4"/>
          </p:nvPr>
        </p:nvSpPr>
        <p:spPr>
          <a:xfrm>
            <a:off x="4572001" y="2433327"/>
            <a:ext cx="4041775" cy="2276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dirty="0">
                <a:latin typeface="Comic Sans MS"/>
                <a:ea typeface="Comic Sans MS"/>
                <a:cs typeface="Comic Sans MS"/>
                <a:sym typeface="Comic Sans MS"/>
              </a:rPr>
              <a:t>Verbal Warning</a:t>
            </a:r>
            <a:endParaRPr dirty="0"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dirty="0">
                <a:latin typeface="Comic Sans MS"/>
                <a:ea typeface="Comic Sans MS"/>
                <a:cs typeface="Comic Sans MS"/>
                <a:sym typeface="Comic Sans MS"/>
              </a:rPr>
              <a:t>Minutes off break</a:t>
            </a:r>
            <a:endParaRPr dirty="0"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dirty="0">
                <a:latin typeface="Comic Sans MS"/>
                <a:ea typeface="Comic Sans MS"/>
                <a:cs typeface="Comic Sans MS"/>
                <a:sym typeface="Comic Sans MS"/>
              </a:rPr>
              <a:t>Sent to SLT </a:t>
            </a:r>
            <a:endParaRPr dirty="0"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dirty="0">
                <a:latin typeface="Comic Sans MS"/>
                <a:ea typeface="Comic Sans MS"/>
                <a:cs typeface="Comic Sans MS"/>
                <a:sym typeface="Comic Sans MS"/>
              </a:rPr>
              <a:t>Note/call home</a:t>
            </a:r>
            <a:endParaRPr dirty="0"/>
          </a:p>
        </p:txBody>
      </p:sp>
      <p:sp>
        <p:nvSpPr>
          <p:cNvPr id="123" name="Google Shape;123;p4"/>
          <p:cNvSpPr txBox="1">
            <a:spLocks noGrp="1"/>
          </p:cNvSpPr>
          <p:nvPr>
            <p:ph type="body" idx="2"/>
          </p:nvPr>
        </p:nvSpPr>
        <p:spPr>
          <a:xfrm>
            <a:off x="1071348" y="2419045"/>
            <a:ext cx="2966185" cy="2276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dirty="0">
                <a:latin typeface="Comic Sans MS"/>
                <a:ea typeface="Comic Sans MS"/>
                <a:cs typeface="Comic Sans MS"/>
                <a:sym typeface="Comic Sans MS"/>
              </a:rPr>
              <a:t>House Points</a:t>
            </a:r>
            <a:endParaRPr dirty="0"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dirty="0">
                <a:latin typeface="Comic Sans MS"/>
                <a:ea typeface="Comic Sans MS"/>
                <a:cs typeface="Comic Sans MS"/>
                <a:sym typeface="Comic Sans MS"/>
              </a:rPr>
              <a:t>Rainbow</a:t>
            </a:r>
            <a:endParaRPr dirty="0"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dirty="0">
                <a:latin typeface="Comic Sans MS"/>
                <a:ea typeface="Comic Sans MS"/>
                <a:cs typeface="Comic Sans MS"/>
                <a:sym typeface="Comic Sans MS"/>
              </a:rPr>
              <a:t>Special Mention</a:t>
            </a:r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dirty="0">
                <a:latin typeface="Comic Sans MS"/>
                <a:sym typeface="Comic Sans MS"/>
              </a:rPr>
              <a:t>Head Teacher’s Award </a:t>
            </a:r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dirty="0">
                <a:latin typeface="Comic Sans MS"/>
                <a:sym typeface="Comic Sans MS"/>
              </a:rPr>
              <a:t>Let Your Light Shine</a:t>
            </a:r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/>
          </a:p>
        </p:txBody>
      </p:sp>
      <p:sp>
        <p:nvSpPr>
          <p:cNvPr id="124" name="Google Shape;124;p4"/>
          <p:cNvSpPr txBox="1">
            <a:spLocks noGrp="1"/>
          </p:cNvSpPr>
          <p:nvPr>
            <p:ph type="body" idx="3"/>
          </p:nvPr>
        </p:nvSpPr>
        <p:spPr>
          <a:xfrm>
            <a:off x="4572001" y="1960930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Sanctions: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"/>
          <p:cNvSpPr txBox="1">
            <a:spLocks noGrp="1"/>
          </p:cNvSpPr>
          <p:nvPr>
            <p:ph type="title"/>
          </p:nvPr>
        </p:nvSpPr>
        <p:spPr>
          <a:xfrm>
            <a:off x="448965" y="128470"/>
            <a:ext cx="6566316" cy="76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CC800"/>
              </a:buClr>
              <a:buSzPts val="3600"/>
              <a:buFont typeface="Comic Sans MS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Homework</a:t>
            </a:r>
            <a:endParaRPr/>
          </a:p>
        </p:txBody>
      </p:sp>
      <p:sp>
        <p:nvSpPr>
          <p:cNvPr id="131" name="Google Shape;131;p5"/>
          <p:cNvSpPr txBox="1">
            <a:spLocks noGrp="1"/>
          </p:cNvSpPr>
          <p:nvPr>
            <p:ph type="body" idx="1"/>
          </p:nvPr>
        </p:nvSpPr>
        <p:spPr>
          <a:xfrm>
            <a:off x="448965" y="891995"/>
            <a:ext cx="7177135" cy="3970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All homework (apart from spellings) </a:t>
            </a:r>
          </a:p>
          <a:p>
            <a:pPr marL="34290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endParaRPr lang="en-GB" sz="20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Monday:	</a:t>
            </a: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- comprehension task – new CGP book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Tx/>
              <a:buChar char="-"/>
            </a:pPr>
            <a:r>
              <a:rPr lang="en-GB" sz="2000">
                <a:latin typeface="Comic Sans MS"/>
                <a:ea typeface="Comic Sans MS"/>
                <a:cs typeface="Comic Sans MS"/>
                <a:sym typeface="Comic Sans MS"/>
              </a:rPr>
              <a:t>Mathletics online</a:t>
            </a: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2921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omic Sans MS"/>
              <a:buChar char="•"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Wednesdays:</a:t>
            </a:r>
          </a:p>
          <a:p>
            <a:pPr marL="5080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- Weekly list of 10 spellings to learn for the following week</a:t>
            </a:r>
            <a:endParaRPr sz="18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"/>
          <p:cNvSpPr txBox="1">
            <a:spLocks noGrp="1"/>
          </p:cNvSpPr>
          <p:nvPr>
            <p:ph type="title"/>
          </p:nvPr>
        </p:nvSpPr>
        <p:spPr>
          <a:xfrm>
            <a:off x="448965" y="128470"/>
            <a:ext cx="6566316" cy="76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CC800"/>
              </a:buClr>
              <a:buSzPts val="3600"/>
              <a:buFont typeface="Comic Sans MS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Homework</a:t>
            </a:r>
            <a:endParaRPr/>
          </a:p>
        </p:txBody>
      </p:sp>
      <p:sp>
        <p:nvSpPr>
          <p:cNvPr id="137" name="Google Shape;137;p6"/>
          <p:cNvSpPr txBox="1">
            <a:spLocks noGrp="1"/>
          </p:cNvSpPr>
          <p:nvPr>
            <p:ph type="body" idx="1"/>
          </p:nvPr>
        </p:nvSpPr>
        <p:spPr>
          <a:xfrm>
            <a:off x="448965" y="891995"/>
            <a:ext cx="7329840" cy="3970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342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Children should also be reading everyday and recording what they have read each day. This will be checked </a:t>
            </a:r>
            <a:r>
              <a:rPr lang="en-GB" sz="2000" dirty="0">
                <a:highlight>
                  <a:srgbClr val="FFFF00"/>
                </a:highlight>
                <a:latin typeface="Comic Sans MS"/>
                <a:ea typeface="Comic Sans MS"/>
                <a:cs typeface="Comic Sans MS"/>
                <a:sym typeface="Comic Sans MS"/>
              </a:rPr>
              <a:t>daily</a:t>
            </a: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 in their reading records. Please encourage them to write about their book – it could be a prediction, thought, question etc.</a:t>
            </a:r>
            <a:endParaRPr dirty="0"/>
          </a:p>
          <a:p>
            <a:pPr marL="0" lvl="0" indent="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342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If homework is not completed by the due date, children may be asked to stay in for part of their lunch break and complete some or all of it.</a:t>
            </a:r>
            <a:endParaRPr dirty="0"/>
          </a:p>
          <a:p>
            <a:pPr marL="342900" lvl="0" indent="-215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342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If children are having difficulties with homework, please let me know so that we can go over it again with them.</a:t>
            </a:r>
            <a:endParaRPr dirty="0"/>
          </a:p>
          <a:p>
            <a:pPr marL="0" lvl="0" indent="0" algn="l" rtl="0">
              <a:lnSpc>
                <a:spcPct val="8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"/>
          <p:cNvSpPr txBox="1">
            <a:spLocks noGrp="1"/>
          </p:cNvSpPr>
          <p:nvPr>
            <p:ph type="title"/>
          </p:nvPr>
        </p:nvSpPr>
        <p:spPr>
          <a:xfrm>
            <a:off x="448965" y="128470"/>
            <a:ext cx="6566316" cy="76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CC800"/>
              </a:buClr>
              <a:buSzPts val="3600"/>
              <a:buFont typeface="Comic Sans MS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Homework</a:t>
            </a:r>
            <a:endParaRPr/>
          </a:p>
        </p:txBody>
      </p:sp>
      <p:sp>
        <p:nvSpPr>
          <p:cNvPr id="143" name="Google Shape;143;p7"/>
          <p:cNvSpPr txBox="1">
            <a:spLocks noGrp="1"/>
          </p:cNvSpPr>
          <p:nvPr>
            <p:ph type="body" idx="1"/>
          </p:nvPr>
        </p:nvSpPr>
        <p:spPr>
          <a:xfrm>
            <a:off x="448965" y="891995"/>
            <a:ext cx="7177135" cy="3970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Spelling Stars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Children have already completed this half term’s baseline assessment of their Spelling Star.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They will bring home a copy, with the words that they need to practise highlighted.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Children will be retested on their Spelling Star at the end of each half term; please support your child in making sure that they are practising these words in addition to their other homework.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6F3FF-C3B3-D664-F311-CFE2E393E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Maths Passports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AB7B2E-A306-5052-E4B9-F93378978A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1670" y="1044701"/>
            <a:ext cx="6933536" cy="3663766"/>
          </a:xfrm>
        </p:spPr>
        <p:txBody>
          <a:bodyPr>
            <a:normAutofit fontScale="92500"/>
          </a:bodyPr>
          <a:lstStyle/>
          <a:p>
            <a:pPr lvl="0" fontAlgn="base"/>
            <a:r>
              <a:rPr lang="en-GB" dirty="0">
                <a:latin typeface="Comic Sans MS" panose="030F0702030302020204" pitchFamily="66" charset="0"/>
              </a:rPr>
              <a:t>We will continue to work on the times table maths passports on a regular basis in school.</a:t>
            </a:r>
            <a:r>
              <a:rPr lang="en-US" dirty="0">
                <a:latin typeface="Comic Sans MS" panose="030F0702030302020204" pitchFamily="66" charset="0"/>
              </a:rPr>
              <a:t>​</a:t>
            </a:r>
          </a:p>
          <a:p>
            <a:pPr lvl="0" fontAlgn="base"/>
            <a:r>
              <a:rPr lang="en-GB" dirty="0">
                <a:latin typeface="Comic Sans MS" panose="030F0702030302020204" pitchFamily="66" charset="0"/>
              </a:rPr>
              <a:t>Where possible, please also continue to support your child at home by making sure they are secure and confident in their times table knowledge.</a:t>
            </a:r>
            <a:r>
              <a:rPr lang="en-US" dirty="0">
                <a:latin typeface="Comic Sans MS" panose="030F0702030302020204" pitchFamily="66" charset="0"/>
              </a:rPr>
              <a:t>​</a:t>
            </a:r>
            <a:endParaRPr lang="en-GB" dirty="0">
              <a:latin typeface="Comic Sans MS" panose="030F0702030302020204" pitchFamily="66" charset="0"/>
            </a:endParaRPr>
          </a:p>
          <a:p>
            <a:pPr lvl="0" fontAlgn="base"/>
            <a:r>
              <a:rPr lang="en-US" dirty="0">
                <a:latin typeface="Comic Sans MS" panose="030F0702030302020204" pitchFamily="66" charset="0"/>
              </a:rPr>
              <a:t>The MTC takes place in June.</a:t>
            </a:r>
          </a:p>
          <a:p>
            <a:pPr marL="50800" indent="0">
              <a:buNone/>
            </a:pP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204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0"/>
          <p:cNvSpPr txBox="1">
            <a:spLocks noGrp="1"/>
          </p:cNvSpPr>
          <p:nvPr>
            <p:ph type="title"/>
          </p:nvPr>
        </p:nvSpPr>
        <p:spPr>
          <a:xfrm>
            <a:off x="448964" y="281175"/>
            <a:ext cx="6566316" cy="76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CC800"/>
              </a:buClr>
              <a:buSzPts val="3600"/>
              <a:buFont typeface="Comic Sans MS"/>
              <a:buNone/>
            </a:pPr>
            <a:r>
              <a:rPr lang="en-GB" dirty="0">
                <a:latin typeface="Comic Sans MS"/>
                <a:ea typeface="Comic Sans MS"/>
                <a:cs typeface="Comic Sans MS"/>
                <a:sym typeface="Comic Sans MS"/>
              </a:rPr>
              <a:t>Uniform</a:t>
            </a:r>
            <a:endParaRPr dirty="0"/>
          </a:p>
        </p:txBody>
      </p:sp>
      <p:sp>
        <p:nvSpPr>
          <p:cNvPr id="161" name="Google Shape;161;p10"/>
          <p:cNvSpPr txBox="1">
            <a:spLocks noGrp="1"/>
          </p:cNvSpPr>
          <p:nvPr>
            <p:ph type="body" idx="1"/>
          </p:nvPr>
        </p:nvSpPr>
        <p:spPr>
          <a:xfrm>
            <a:off x="448965" y="1044699"/>
            <a:ext cx="7177135" cy="3970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At Frieth, we believe that the school uniform contributes to our school ethos and instils a sense of belonging to the school. We ask our children to take pride in their appearance and to look smart in school.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3429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School sweatshirt / plain royal blue cardigan or jumper</a:t>
            </a:r>
            <a:endParaRPr dirty="0"/>
          </a:p>
          <a:p>
            <a:pPr marL="342900" lvl="0" indent="-3429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White or pale blue polo shirt</a:t>
            </a:r>
            <a:endParaRPr dirty="0"/>
          </a:p>
          <a:p>
            <a:pPr marL="342900" lvl="0" indent="-3429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Black or grey skirt or trousers</a:t>
            </a:r>
            <a:endParaRPr dirty="0"/>
          </a:p>
          <a:p>
            <a:pPr marL="342900" lvl="0" indent="-3429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White, grey or black socks / black tights</a:t>
            </a:r>
            <a:endParaRPr dirty="0"/>
          </a:p>
          <a:p>
            <a:pPr marL="342900" lvl="0" indent="-3429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Fleece for outdoor wear (optional)</a:t>
            </a:r>
            <a:endParaRPr dirty="0"/>
          </a:p>
          <a:p>
            <a:pPr marL="342900" lvl="0" indent="-3429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Black low-heeled shoes. Boots and sling backs are not allowed.</a:t>
            </a:r>
            <a:endParaRPr dirty="0"/>
          </a:p>
          <a:p>
            <a:pPr marL="342900" lvl="0" indent="-3429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In the summer, pupils may choose to wear a royal blue and white checked dress or shorts.</a:t>
            </a:r>
          </a:p>
          <a:p>
            <a:pPr marL="342900" lvl="0" indent="-3429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sym typeface="Comic Sans MS"/>
              </a:rPr>
              <a:t>Long hair tied up/stud earrings only/no jewellery apart from watches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 </a:t>
            </a:r>
            <a:endParaRPr sz="1600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19139-44F0-72CC-26F2-A8F0FBCEF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453" y="1044700"/>
            <a:ext cx="8246070" cy="610820"/>
          </a:xfrm>
        </p:spPr>
        <p:txBody>
          <a:bodyPr>
            <a:normAutofit fontScale="90000"/>
          </a:bodyPr>
          <a:lstStyle/>
          <a:p>
            <a:r>
              <a:rPr lang="en-GB" dirty="0">
                <a:latin typeface="Comic Sans MS"/>
              </a:rPr>
              <a:t>PE kit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EA4D3C-0E65-77D4-AC05-170842D6E8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2000" dirty="0">
                <a:latin typeface="Comic Sans MS"/>
              </a:rPr>
              <a:t>T shirt with school logo or plain white T shirt </a:t>
            </a:r>
          </a:p>
          <a:p>
            <a:r>
              <a:rPr lang="en-GB" sz="2000" dirty="0">
                <a:latin typeface="Comic Sans MS"/>
              </a:rPr>
              <a:t>Royal blue or navy shorts </a:t>
            </a:r>
          </a:p>
          <a:p>
            <a:r>
              <a:rPr lang="en-GB" sz="2000" dirty="0">
                <a:latin typeface="Comic Sans MS"/>
              </a:rPr>
              <a:t>Trainers or plimsolls </a:t>
            </a:r>
          </a:p>
          <a:p>
            <a:r>
              <a:rPr lang="en-GB" sz="2000" dirty="0">
                <a:latin typeface="Comic Sans MS"/>
              </a:rPr>
              <a:t>Royal blue or navy sweatshirt and jogging bottoms</a:t>
            </a:r>
          </a:p>
          <a:p>
            <a:endParaRPr lang="en-GB" sz="2000" dirty="0">
              <a:latin typeface="Comic Sans MS"/>
            </a:endParaRPr>
          </a:p>
          <a:p>
            <a:r>
              <a:rPr lang="en-GB" sz="2000" dirty="0">
                <a:latin typeface="Comic Sans MS"/>
              </a:rPr>
              <a:t>Please no hoodies or earrings (can be covered with tape from home)</a:t>
            </a:r>
          </a:p>
          <a:p>
            <a:r>
              <a:rPr lang="en-GB" sz="2000" dirty="0">
                <a:latin typeface="Comic Sans MS"/>
              </a:rPr>
              <a:t>PE will be on Wednesday and Thursdays</a:t>
            </a:r>
          </a:p>
        </p:txBody>
      </p:sp>
    </p:spTree>
    <p:extLst>
      <p:ext uri="{BB962C8B-B14F-4D97-AF65-F5344CB8AC3E}">
        <p14:creationId xmlns:p14="http://schemas.microsoft.com/office/powerpoint/2010/main" val="992162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B2CA48DA-0474-2ABD-F45A-D3CE53700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sz="3600" dirty="0">
                <a:solidFill>
                  <a:srgbClr val="7CC800"/>
                </a:solidFill>
                <a:latin typeface="Comic Sans MS"/>
              </a:rPr>
              <a:t>PSHE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2B46D13-00D5-7860-898D-FA31961612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6882" y="862058"/>
            <a:ext cx="4635500" cy="4008438"/>
          </a:xfrm>
        </p:spPr>
        <p:txBody>
          <a:bodyPr>
            <a:normAutofit fontScale="92500"/>
          </a:bodyPr>
          <a:lstStyle/>
          <a:p>
            <a:pPr marL="50800" indent="0" algn="ctr" fontAlgn="base">
              <a:spcAft>
                <a:spcPts val="1000"/>
              </a:spcAft>
              <a:buNone/>
            </a:pPr>
            <a:r>
              <a:rPr lang="en-GB" sz="1400" dirty="0">
                <a:latin typeface="Comic Sans MS"/>
              </a:rPr>
              <a:t>At Frieth school PSHE is a taught subject.  PSHE is timetabled once a week and delivered by class teachers.</a:t>
            </a:r>
          </a:p>
          <a:p>
            <a:pPr marL="50800" indent="0" algn="ctr" fontAlgn="base">
              <a:spcAft>
                <a:spcPts val="1000"/>
              </a:spcAft>
              <a:buNone/>
            </a:pPr>
            <a:r>
              <a:rPr lang="en-GB" sz="1400" dirty="0">
                <a:latin typeface="Comic Sans MS"/>
              </a:rPr>
              <a:t> The PSHE curriculum has been designed to ensure pupils receive a relevant and age- appropriate education to support them in their lives now and in the future. </a:t>
            </a:r>
          </a:p>
          <a:p>
            <a:pPr marL="50800" indent="0" fontAlgn="base">
              <a:spcAft>
                <a:spcPts val="1000"/>
              </a:spcAft>
              <a:buNone/>
            </a:pPr>
            <a:r>
              <a:rPr lang="en-GB" sz="1200" dirty="0">
                <a:latin typeface="Comic Sans MS"/>
              </a:rPr>
              <a:t>Core theme 1: Mental Health and Wellbeing</a:t>
            </a:r>
          </a:p>
          <a:p>
            <a:pPr marL="50800" indent="0" fontAlgn="base">
              <a:spcAft>
                <a:spcPts val="1000"/>
              </a:spcAft>
              <a:buNone/>
            </a:pPr>
            <a:r>
              <a:rPr lang="en-GB" sz="1200" dirty="0">
                <a:latin typeface="Comic Sans MS"/>
              </a:rPr>
              <a:t>Core theme 2: Managing Risk</a:t>
            </a:r>
          </a:p>
          <a:p>
            <a:pPr marL="50800" indent="0" fontAlgn="base">
              <a:spcAft>
                <a:spcPts val="1000"/>
              </a:spcAft>
              <a:buNone/>
            </a:pPr>
            <a:r>
              <a:rPr lang="en-GB" sz="1200" dirty="0">
                <a:latin typeface="Comic Sans MS"/>
              </a:rPr>
              <a:t>Core theme 3: Forming respectful relationships</a:t>
            </a:r>
          </a:p>
          <a:p>
            <a:pPr marL="50800" indent="0" fontAlgn="base">
              <a:spcAft>
                <a:spcPts val="1000"/>
              </a:spcAft>
              <a:buNone/>
            </a:pPr>
            <a:r>
              <a:rPr lang="en-GB" sz="1200" dirty="0">
                <a:latin typeface="Comic Sans MS"/>
              </a:rPr>
              <a:t>Core theme 4: Money matters</a:t>
            </a:r>
          </a:p>
          <a:p>
            <a:pPr marL="50800" indent="0" fontAlgn="base">
              <a:spcAft>
                <a:spcPts val="1000"/>
              </a:spcAft>
              <a:buNone/>
            </a:pPr>
            <a:r>
              <a:rPr lang="en-GB" sz="1200" dirty="0">
                <a:latin typeface="Comic Sans MS"/>
              </a:rPr>
              <a:t>Core theme 5: Me and my body growing up</a:t>
            </a:r>
          </a:p>
          <a:p>
            <a:pPr marL="50800" indent="0" fontAlgn="base">
              <a:spcAft>
                <a:spcPts val="1000"/>
              </a:spcAft>
              <a:buNone/>
            </a:pPr>
            <a:r>
              <a:rPr lang="en-GB" sz="1200" dirty="0">
                <a:latin typeface="Comic Sans MS"/>
              </a:rPr>
              <a:t>Core theme 6: Families and growing together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6D3051A-6EF9-F107-3B1C-25552887F082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4764507" y="1024074"/>
            <a:ext cx="3431891" cy="3394075"/>
          </a:xfrm>
        </p:spPr>
        <p:txBody>
          <a:bodyPr>
            <a:normAutofit/>
          </a:bodyPr>
          <a:lstStyle/>
          <a:p>
            <a:pPr marL="50800" indent="0" algn="l" fontAlgn="base">
              <a:buNone/>
            </a:pPr>
            <a:r>
              <a:rPr lang="en-GB" sz="1500" dirty="0">
                <a:latin typeface="Comic Sans MS"/>
              </a:rPr>
              <a:t>We teach the scientific names of body parts from Year 1 and introduce the following key words through the Christopher Winter and PSHE Association resources:</a:t>
            </a:r>
          </a:p>
          <a:p>
            <a:pPr marL="50800" indent="0" fontAlgn="base">
              <a:buNone/>
            </a:pPr>
            <a:r>
              <a:rPr lang="en-GB" sz="1500" dirty="0">
                <a:latin typeface="Comic Sans MS"/>
              </a:rPr>
              <a:t>Year 4 – puberty, life cycle, reproduction, physical, breast, sperm, egg, pubic hair, emotional, feelings</a:t>
            </a:r>
            <a:endParaRPr lang="en-GB" sz="1500" dirty="0">
              <a:solidFill>
                <a:srgbClr val="000000"/>
              </a:solidFill>
              <a:latin typeface="Comic Sans MS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00221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1"/>
          <p:cNvSpPr txBox="1">
            <a:spLocks noGrp="1"/>
          </p:cNvSpPr>
          <p:nvPr>
            <p:ph type="title"/>
          </p:nvPr>
        </p:nvSpPr>
        <p:spPr>
          <a:xfrm>
            <a:off x="448964" y="281175"/>
            <a:ext cx="6566316" cy="76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CC800"/>
              </a:buClr>
              <a:buSzPts val="3600"/>
              <a:buFont typeface="Comic Sans MS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Links to the Church</a:t>
            </a:r>
            <a:endParaRPr/>
          </a:p>
        </p:txBody>
      </p:sp>
      <p:sp>
        <p:nvSpPr>
          <p:cNvPr id="167" name="Google Shape;167;p11"/>
          <p:cNvSpPr txBox="1">
            <a:spLocks noGrp="1"/>
          </p:cNvSpPr>
          <p:nvPr>
            <p:ph type="body" idx="1"/>
          </p:nvPr>
        </p:nvSpPr>
        <p:spPr>
          <a:xfrm>
            <a:off x="448965" y="1044699"/>
            <a:ext cx="7177135" cy="3970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ts val="0"/>
              </a:spcBef>
              <a:buSzPts val="2400"/>
            </a:pPr>
            <a:r>
              <a:rPr lang="en-GB" sz="2400" dirty="0">
                <a:latin typeface="Comic Sans MS"/>
                <a:ea typeface="Comic Sans MS"/>
                <a:cs typeface="Comic Sans MS"/>
                <a:sym typeface="Comic Sans MS"/>
              </a:rPr>
              <a:t>We are also very fortunate to welcome back Reverend Andy</a:t>
            </a:r>
            <a:endParaRPr sz="24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sz="2400" dirty="0">
                <a:latin typeface="Comic Sans MS"/>
                <a:ea typeface="Comic Sans MS"/>
                <a:cs typeface="Comic Sans MS"/>
                <a:sym typeface="Comic Sans MS"/>
              </a:rPr>
              <a:t>Our school vision is ‘Let your Light Shine’.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sz="2400" dirty="0">
                <a:latin typeface="Comic Sans MS"/>
                <a:ea typeface="Comic Sans MS"/>
                <a:cs typeface="Comic Sans MS"/>
                <a:sym typeface="Comic Sans MS"/>
              </a:rPr>
              <a:t>This encourages our children to show the world how wonderful they are, in both the good character and values they display and in their unique qualities and talents.</a:t>
            </a:r>
            <a:endParaRPr sz="24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573C888-86CA-6139-A97E-D0FEBC9E2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Trips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68EB99-D523-E9BD-76A4-F08CB9437D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Visit to </a:t>
            </a:r>
            <a:r>
              <a:rPr lang="en-GB" dirty="0" err="1">
                <a:latin typeface="Comic Sans MS" panose="030F0702030302020204" pitchFamily="66" charset="0"/>
              </a:rPr>
              <a:t>Parmoor</a:t>
            </a:r>
            <a:r>
              <a:rPr lang="en-GB" dirty="0">
                <a:latin typeface="Comic Sans MS" panose="030F0702030302020204" pitchFamily="66" charset="0"/>
              </a:rPr>
              <a:t> (Lady Ryder Memorial Garden) which links with our Science and Geography</a:t>
            </a:r>
          </a:p>
          <a:p>
            <a:r>
              <a:rPr lang="en-GB" dirty="0">
                <a:latin typeface="Comic Sans MS" panose="030F0702030302020204" pitchFamily="66" charset="0"/>
              </a:rPr>
              <a:t>Visit to a place of worship</a:t>
            </a:r>
          </a:p>
          <a:p>
            <a:r>
              <a:rPr lang="en-GB" dirty="0">
                <a:latin typeface="Comic Sans MS" panose="030F0702030302020204" pitchFamily="66" charset="0"/>
              </a:rPr>
              <a:t>Trip to Oxford Castle in Spring term</a:t>
            </a:r>
          </a:p>
        </p:txBody>
      </p:sp>
    </p:spTree>
    <p:extLst>
      <p:ext uri="{BB962C8B-B14F-4D97-AF65-F5344CB8AC3E}">
        <p14:creationId xmlns:p14="http://schemas.microsoft.com/office/powerpoint/2010/main" val="11005286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2"/>
          <p:cNvSpPr txBox="1">
            <a:spLocks noGrp="1"/>
          </p:cNvSpPr>
          <p:nvPr>
            <p:ph type="title"/>
          </p:nvPr>
        </p:nvSpPr>
        <p:spPr>
          <a:xfrm>
            <a:off x="601670" y="281175"/>
            <a:ext cx="6108200" cy="572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CC800"/>
              </a:buClr>
              <a:buSzPct val="100000"/>
              <a:buFont typeface="Comic Sans MS"/>
              <a:buNone/>
            </a:pPr>
            <a:r>
              <a:rPr lang="en-GB" dirty="0">
                <a:latin typeface="Comic Sans MS"/>
                <a:ea typeface="Comic Sans MS"/>
                <a:cs typeface="Comic Sans MS"/>
                <a:sym typeface="Comic Sans MS"/>
              </a:rPr>
              <a:t>MTC</a:t>
            </a:r>
            <a:endParaRPr dirty="0"/>
          </a:p>
        </p:txBody>
      </p:sp>
      <p:sp>
        <p:nvSpPr>
          <p:cNvPr id="173" name="Google Shape;173;p12"/>
          <p:cNvSpPr txBox="1">
            <a:spLocks noGrp="1"/>
          </p:cNvSpPr>
          <p:nvPr>
            <p:ph type="body" idx="1"/>
          </p:nvPr>
        </p:nvSpPr>
        <p:spPr>
          <a:xfrm>
            <a:off x="601670" y="1044701"/>
            <a:ext cx="6512808" cy="3663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342900" lvl="0" indent="-34293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GB" sz="3600" dirty="0">
                <a:latin typeface="Comic Sans MS"/>
                <a:ea typeface="Comic Sans MS"/>
                <a:cs typeface="Comic Sans MS"/>
                <a:sym typeface="Comic Sans MS"/>
              </a:rPr>
              <a:t>For Year 4 pupils, Multiplication Tables Check will be taking place in w.c. 7</a:t>
            </a:r>
            <a:r>
              <a:rPr lang="en-GB" sz="3600" baseline="30000" dirty="0">
                <a:latin typeface="Comic Sans MS"/>
                <a:ea typeface="Comic Sans MS"/>
                <a:cs typeface="Comic Sans MS"/>
                <a:sym typeface="Comic Sans MS"/>
              </a:rPr>
              <a:t>th</a:t>
            </a:r>
            <a:r>
              <a:rPr lang="en-GB" sz="3600" dirty="0">
                <a:latin typeface="Comic Sans MS"/>
                <a:ea typeface="Comic Sans MS"/>
                <a:cs typeface="Comic Sans MS"/>
                <a:sym typeface="Comic Sans MS"/>
              </a:rPr>
              <a:t> June 2027.</a:t>
            </a:r>
            <a:endParaRPr sz="2900" dirty="0"/>
          </a:p>
          <a:p>
            <a:pPr marL="342900" lvl="0" indent="-342931" algn="l" rtl="0"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GB" sz="3600" dirty="0">
                <a:latin typeface="Comic Sans MS"/>
                <a:ea typeface="Comic Sans MS"/>
                <a:cs typeface="Comic Sans MS"/>
                <a:sym typeface="Comic Sans MS"/>
              </a:rPr>
              <a:t>These will cover all the way up to the 12 times tables</a:t>
            </a:r>
          </a:p>
          <a:p>
            <a:pPr marL="0" lvl="0" indent="0" algn="l" rtl="0"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900" dirty="0"/>
          </a:p>
          <a:p>
            <a:pPr marL="342900" lvl="0" indent="-342931" algn="l" rtl="0"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GB" sz="3600" dirty="0">
                <a:latin typeface="Comic Sans MS"/>
                <a:ea typeface="Comic Sans MS"/>
                <a:cs typeface="Comic Sans MS"/>
                <a:sym typeface="Comic Sans MS"/>
              </a:rPr>
              <a:t>Throughout the year, we will work to prepare the Year 4 pupils as best we can for these government tests. This will include the children practicing in class.</a:t>
            </a:r>
            <a:endParaRPr sz="29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258445" algn="l" rtl="0">
              <a:spcBef>
                <a:spcPts val="26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D0BBA9-C45B-EACB-B5B3-B6DEC4B3D8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3648" y="1399623"/>
            <a:ext cx="4038600" cy="3394472"/>
          </a:xfrm>
        </p:spPr>
        <p:txBody>
          <a:bodyPr>
            <a:normAutofit/>
          </a:bodyPr>
          <a:lstStyle/>
          <a:p>
            <a:pPr marL="50800" indent="0">
              <a:buNone/>
            </a:pPr>
            <a:r>
              <a:rPr lang="en-GB" sz="3200" dirty="0">
                <a:solidFill>
                  <a:srgbClr val="7CC800"/>
                </a:solidFill>
                <a:latin typeface="Comic Sans MS"/>
              </a:rPr>
              <a:t>Admin</a:t>
            </a:r>
            <a:endParaRPr lang="en-GB" sz="2000" dirty="0">
              <a:latin typeface="Comic Sans MS"/>
            </a:endParaRPr>
          </a:p>
          <a:p>
            <a:r>
              <a:rPr lang="en-GB" sz="2000" dirty="0">
                <a:latin typeface="Comic Sans MS"/>
              </a:rPr>
              <a:t>Parking considerately/turning circle </a:t>
            </a:r>
          </a:p>
          <a:p>
            <a:r>
              <a:rPr lang="en-GB" sz="2000" dirty="0">
                <a:latin typeface="Comic Sans MS"/>
              </a:rPr>
              <a:t>Messages in reading records for changes in pick-ups etc</a:t>
            </a:r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1DD509-1220-0EB6-CDCA-3C1334633454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endParaRPr lang="en-GB" sz="2000" dirty="0">
              <a:latin typeface="Comic Sans MS"/>
            </a:endParaRPr>
          </a:p>
          <a:p>
            <a:endParaRPr lang="en-GB" sz="2000" dirty="0">
              <a:latin typeface="Comic Sans MS"/>
            </a:endParaRPr>
          </a:p>
          <a:p>
            <a:r>
              <a:rPr lang="en-GB" sz="2000" dirty="0">
                <a:latin typeface="Comic Sans MS"/>
              </a:rPr>
              <a:t>Items on the school website:</a:t>
            </a:r>
          </a:p>
          <a:p>
            <a:r>
              <a:rPr lang="en-GB" sz="2000" dirty="0">
                <a:latin typeface="Comic Sans MS"/>
              </a:rPr>
              <a:t>Autumn timetable</a:t>
            </a:r>
          </a:p>
          <a:p>
            <a:r>
              <a:rPr lang="en-GB" sz="2000" dirty="0">
                <a:latin typeface="Comic Sans MS"/>
              </a:rPr>
              <a:t>Power Point </a:t>
            </a:r>
          </a:p>
          <a:p>
            <a:r>
              <a:rPr lang="en-GB" sz="2000" dirty="0">
                <a:latin typeface="Comic Sans MS"/>
              </a:rPr>
              <a:t>MTC assessment information for parents</a:t>
            </a:r>
          </a:p>
        </p:txBody>
      </p:sp>
    </p:spTree>
    <p:extLst>
      <p:ext uri="{BB962C8B-B14F-4D97-AF65-F5344CB8AC3E}">
        <p14:creationId xmlns:p14="http://schemas.microsoft.com/office/powerpoint/2010/main" val="2270312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3"/>
          <p:cNvSpPr txBox="1">
            <a:spLocks noGrp="1"/>
          </p:cNvSpPr>
          <p:nvPr>
            <p:ph type="title"/>
          </p:nvPr>
        </p:nvSpPr>
        <p:spPr>
          <a:xfrm>
            <a:off x="448964" y="281175"/>
            <a:ext cx="6566316" cy="76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CC800"/>
              </a:buClr>
              <a:buSzPts val="3600"/>
              <a:buFont typeface="Comic Sans MS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Communication</a:t>
            </a:r>
            <a:endParaRPr/>
          </a:p>
        </p:txBody>
      </p:sp>
      <p:sp>
        <p:nvSpPr>
          <p:cNvPr id="179" name="Google Shape;179;p13"/>
          <p:cNvSpPr txBox="1">
            <a:spLocks noGrp="1"/>
          </p:cNvSpPr>
          <p:nvPr>
            <p:ph type="body" idx="1"/>
          </p:nvPr>
        </p:nvSpPr>
        <p:spPr>
          <a:xfrm>
            <a:off x="448965" y="1044699"/>
            <a:ext cx="7177135" cy="3970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It is very important that the children feel they can talk to their teachers if they have a worry.</a:t>
            </a:r>
            <a:endParaRPr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If parents have any concerns, please feel free to see me on the gate at the end of the day, write a note in your child’s reading record or email me directly:</a:t>
            </a: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en-GB" sz="20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mhughes@friethschool.co.uk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4"/>
          <p:cNvSpPr txBox="1">
            <a:spLocks noGrp="1"/>
          </p:cNvSpPr>
          <p:nvPr>
            <p:ph type="title"/>
          </p:nvPr>
        </p:nvSpPr>
        <p:spPr>
          <a:xfrm>
            <a:off x="1212490" y="1808225"/>
            <a:ext cx="6566316" cy="76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CC800"/>
              </a:buClr>
              <a:buSzPts val="3600"/>
              <a:buFont typeface="Comic Sans MS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Any Questions?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C2E092B4A33C489A85F4A3A516BA98" ma:contentTypeVersion="16" ma:contentTypeDescription="Create a new document." ma:contentTypeScope="" ma:versionID="aff3200d2783d746421a9792eff8d93a">
  <xsd:schema xmlns:xsd="http://www.w3.org/2001/XMLSchema" xmlns:xs="http://www.w3.org/2001/XMLSchema" xmlns:p="http://schemas.microsoft.com/office/2006/metadata/properties" xmlns:ns2="0c093f3a-69ed-415e-bb17-0f4952f7cbb5" xmlns:ns3="9a226ea9-2d24-4178-863a-1b4fa6d41888" targetNamespace="http://schemas.microsoft.com/office/2006/metadata/properties" ma:root="true" ma:fieldsID="327f4370e74a1f21dd99de235927a4b6" ns2:_="" ns3:_="">
    <xsd:import namespace="0c093f3a-69ed-415e-bb17-0f4952f7cbb5"/>
    <xsd:import namespace="9a226ea9-2d24-4178-863a-1b4fa6d418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093f3a-69ed-415e-bb17-0f4952f7cb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4e76e8c8-5ecf-4b06-b55d-466b644f09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226ea9-2d24-4178-863a-1b4fa6d4188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ac2cdfc1-1625-4eeb-980e-be617139a0c9}" ma:internalName="TaxCatchAll" ma:showField="CatchAllData" ma:web="9a226ea9-2d24-4178-863a-1b4fa6d418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a226ea9-2d24-4178-863a-1b4fa6d41888" xsi:nil="true"/>
    <lcf76f155ced4ddcb4097134ff3c332f xmlns="0c093f3a-69ed-415e-bb17-0f4952f7cbb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ADF96AB-CDC3-42C5-8619-CE9669C524F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6DFE3F5-B899-4078-A78B-DB2D7C0C8D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093f3a-69ed-415e-bb17-0f4952f7cbb5"/>
    <ds:schemaRef ds:uri="9a226ea9-2d24-4178-863a-1b4fa6d418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E93ABAA-EF8A-4ED6-9850-E8CB52228BCE}">
  <ds:schemaRefs>
    <ds:schemaRef ds:uri="http://schemas.microsoft.com/office/2006/metadata/properties"/>
    <ds:schemaRef ds:uri="0c093f3a-69ed-415e-bb17-0f4952f7cbb5"/>
    <ds:schemaRef ds:uri="http://schemas.microsoft.com/office/2006/documentManagement/types"/>
    <ds:schemaRef ds:uri="http://schemas.openxmlformats.org/package/2006/metadata/core-properties"/>
    <ds:schemaRef ds:uri="9a226ea9-2d24-4178-863a-1b4fa6d41888"/>
    <ds:schemaRef ds:uri="http://schemas.microsoft.com/office/infopath/2007/PartnerControls"/>
    <ds:schemaRef ds:uri="http://www.w3.org/XML/1998/namespace"/>
    <ds:schemaRef ds:uri="http://purl.org/dc/dcmitype/"/>
    <ds:schemaRef ds:uri="http://purl.org/dc/elements/1.1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942</Words>
  <Application>Microsoft Office PowerPoint</Application>
  <PresentationFormat>On-screen Show (16:9)</PresentationFormat>
  <Paragraphs>127</Paragraphs>
  <Slides>18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Comic Sans MS</vt:lpstr>
      <vt:lpstr>Arial</vt:lpstr>
      <vt:lpstr>Calibri</vt:lpstr>
      <vt:lpstr>Oi</vt:lpstr>
      <vt:lpstr>Office Theme</vt:lpstr>
      <vt:lpstr>Welcome back to Hawks!</vt:lpstr>
      <vt:lpstr>Hawks Team</vt:lpstr>
      <vt:lpstr>Curriculum Areas</vt:lpstr>
      <vt:lpstr>PowerPoint Presentation</vt:lpstr>
      <vt:lpstr>Rewards and Sanctions</vt:lpstr>
      <vt:lpstr>Homework</vt:lpstr>
      <vt:lpstr>Homework</vt:lpstr>
      <vt:lpstr>Homework</vt:lpstr>
      <vt:lpstr>Maths Passports</vt:lpstr>
      <vt:lpstr>Uniform</vt:lpstr>
      <vt:lpstr>PE kit</vt:lpstr>
      <vt:lpstr>PSHE</vt:lpstr>
      <vt:lpstr>Links to the Church</vt:lpstr>
      <vt:lpstr>Trips</vt:lpstr>
      <vt:lpstr>MTC</vt:lpstr>
      <vt:lpstr>PowerPoint Presentation</vt:lpstr>
      <vt:lpstr>Communication</vt:lpstr>
      <vt:lpstr>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Eagles!</dc:title>
  <dc:creator>Natalie Lampard</dc:creator>
  <cp:lastModifiedBy>Minna Hughes</cp:lastModifiedBy>
  <cp:revision>26</cp:revision>
  <dcterms:created xsi:type="dcterms:W3CDTF">2017-07-14T17:38:22Z</dcterms:created>
  <dcterms:modified xsi:type="dcterms:W3CDTF">2026-09-17T16:01:01Z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0x01010048C2E092B4A33C489A85F4A3A516BA98</vt:lpwstr>
  </property>
  <property fmtid="{D5CDD505-2E9C-101B-9397-08002B2CF9AE}" pid="3" name="Order">
    <vt:r8>3506200</vt:r8>
  </property>
  <property fmtid="{D5CDD505-2E9C-101B-9397-08002B2CF9AE}" pid="4" name="MediaServiceImageTags">
    <vt:lpwstr/>
  </property>
</Properties>
</file>