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3" autoAdjust="0"/>
    <p:restoredTop sz="94522"/>
  </p:normalViewPr>
  <p:slideViewPr>
    <p:cSldViewPr snapToGrid="0" snapToObjects="1">
      <p:cViewPr varScale="1">
        <p:scale>
          <a:sx n="107" d="100"/>
          <a:sy n="107" d="100"/>
        </p:scale>
        <p:origin x="184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7668F-BE33-5D4D-8F70-D68BD8CB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FACED-3539-4649-AA00-0CA1CE2C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9BEC5-3729-484B-908F-26872C887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BD70F-BF45-E44E-90ED-5C697066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ABF6E-249B-D846-836A-4C31330C8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23AD0-5843-0A4C-9AAA-27870DA34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F0F6A-DA2E-6C4D-B4FC-06137CD5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65E2E-9E2B-8742-A6A7-38BBF8FD5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12400-46AF-CC4A-9D41-1E763374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2B546-44F4-A84D-80E9-849B0F0A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Microsoft Office User</cp:lastModifiedBy>
  <cp:revision>36</cp:revision>
  <dcterms:created xsi:type="dcterms:W3CDTF">2019-07-05T11:02:13Z</dcterms:created>
  <dcterms:modified xsi:type="dcterms:W3CDTF">2020-05-25T16:16:11Z</dcterms:modified>
</cp:coreProperties>
</file>