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71" r:id="rId13"/>
    <p:sldId id="270" r:id="rId14"/>
    <p:sldId id="266" r:id="rId15"/>
    <p:sldId id="272" r:id="rId16"/>
    <p:sldId id="273" r:id="rId17"/>
    <p:sldId id="268" r:id="rId18"/>
    <p:sldId id="269" r:id="rId19"/>
  </p:sldIdLst>
  <p:sldSz cx="9144000" cy="5143500" type="screen16x9"/>
  <p:notesSz cx="6797675" cy="9926638"/>
  <p:embeddedFontLs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httv6mn9lxAzfnN6L64bt6smVB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89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Sparks" userId="54709f3f-d5af-4a0b-9ca1-287ab1610503" providerId="ADAL" clId="{A4A016D1-4D06-4A18-ABD8-43DAB90D7C8D}"/>
    <pc:docChg chg="custSel delSld modSld">
      <pc:chgData name="Mrs Sparks" userId="54709f3f-d5af-4a0b-9ca1-287ab1610503" providerId="ADAL" clId="{A4A016D1-4D06-4A18-ABD8-43DAB90D7C8D}" dt="2026-09-16T13:21:18.436" v="650" actId="20577"/>
      <pc:docMkLst>
        <pc:docMk/>
      </pc:docMkLst>
      <pc:sldChg chg="delSp modSp mod">
        <pc:chgData name="Mrs Sparks" userId="54709f3f-d5af-4a0b-9ca1-287ab1610503" providerId="ADAL" clId="{A4A016D1-4D06-4A18-ABD8-43DAB90D7C8D}" dt="2026-09-09T12:58:46.464" v="170" actId="20577"/>
        <pc:sldMkLst>
          <pc:docMk/>
          <pc:sldMk cId="0" sldId="256"/>
        </pc:sldMkLst>
        <pc:spChg chg="mod">
          <ac:chgData name="Mrs Sparks" userId="54709f3f-d5af-4a0b-9ca1-287ab1610503" providerId="ADAL" clId="{A4A016D1-4D06-4A18-ABD8-43DAB90D7C8D}" dt="2026-09-09T12:58:46.464" v="170" actId="20577"/>
          <ac:spMkLst>
            <pc:docMk/>
            <pc:sldMk cId="0" sldId="256"/>
            <ac:spMk id="102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09T14:53:06.813" v="359" actId="20577"/>
        <pc:sldMkLst>
          <pc:docMk/>
          <pc:sldMk cId="0" sldId="257"/>
        </pc:sldMkLst>
        <pc:spChg chg="mod">
          <ac:chgData name="Mrs Sparks" userId="54709f3f-d5af-4a0b-9ca1-287ab1610503" providerId="ADAL" clId="{A4A016D1-4D06-4A18-ABD8-43DAB90D7C8D}" dt="2026-09-09T12:59:10.182" v="183" actId="20577"/>
          <ac:spMkLst>
            <pc:docMk/>
            <pc:sldMk cId="0" sldId="257"/>
            <ac:spMk id="108" creationId="{00000000-0000-0000-0000-000000000000}"/>
          </ac:spMkLst>
        </pc:spChg>
        <pc:spChg chg="mod">
          <ac:chgData name="Mrs Sparks" userId="54709f3f-d5af-4a0b-9ca1-287ab1610503" providerId="ADAL" clId="{A4A016D1-4D06-4A18-ABD8-43DAB90D7C8D}" dt="2026-09-09T14:53:06.813" v="359" actId="20577"/>
          <ac:spMkLst>
            <pc:docMk/>
            <pc:sldMk cId="0" sldId="257"/>
            <ac:spMk id="109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16T13:08:25.562" v="439" actId="20577"/>
        <pc:sldMkLst>
          <pc:docMk/>
          <pc:sldMk cId="0" sldId="258"/>
        </pc:sldMkLst>
        <pc:spChg chg="mod">
          <ac:chgData name="Mrs Sparks" userId="54709f3f-d5af-4a0b-9ca1-287ab1610503" providerId="ADAL" clId="{A4A016D1-4D06-4A18-ABD8-43DAB90D7C8D}" dt="2026-09-16T13:08:25.562" v="439" actId="20577"/>
          <ac:spMkLst>
            <pc:docMk/>
            <pc:sldMk cId="0" sldId="258"/>
            <ac:spMk id="116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09T14:55:01.966" v="383" actId="20577"/>
        <pc:sldMkLst>
          <pc:docMk/>
          <pc:sldMk cId="0" sldId="260"/>
        </pc:sldMkLst>
        <pc:spChg chg="mod">
          <ac:chgData name="Mrs Sparks" userId="54709f3f-d5af-4a0b-9ca1-287ab1610503" providerId="ADAL" clId="{A4A016D1-4D06-4A18-ABD8-43DAB90D7C8D}" dt="2026-09-09T14:55:01.966" v="383" actId="20577"/>
          <ac:spMkLst>
            <pc:docMk/>
            <pc:sldMk cId="0" sldId="260"/>
            <ac:spMk id="131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09T13:30:54.242" v="328" actId="20577"/>
        <pc:sldMkLst>
          <pc:docMk/>
          <pc:sldMk cId="0" sldId="261"/>
        </pc:sldMkLst>
        <pc:spChg chg="mod">
          <ac:chgData name="Mrs Sparks" userId="54709f3f-d5af-4a0b-9ca1-287ab1610503" providerId="ADAL" clId="{A4A016D1-4D06-4A18-ABD8-43DAB90D7C8D}" dt="2026-09-09T13:30:54.242" v="328" actId="20577"/>
          <ac:spMkLst>
            <pc:docMk/>
            <pc:sldMk cId="0" sldId="261"/>
            <ac:spMk id="137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09T13:23:07.796" v="324" actId="20577"/>
        <pc:sldMkLst>
          <pc:docMk/>
          <pc:sldMk cId="0" sldId="266"/>
        </pc:sldMkLst>
        <pc:spChg chg="mod">
          <ac:chgData name="Mrs Sparks" userId="54709f3f-d5af-4a0b-9ca1-287ab1610503" providerId="ADAL" clId="{A4A016D1-4D06-4A18-ABD8-43DAB90D7C8D}" dt="2026-09-09T13:23:07.796" v="324" actId="20577"/>
          <ac:spMkLst>
            <pc:docMk/>
            <pc:sldMk cId="0" sldId="266"/>
            <ac:spMk id="167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09T13:22:36.249" v="285" actId="20577"/>
        <pc:sldMkLst>
          <pc:docMk/>
          <pc:sldMk cId="0" sldId="268"/>
        </pc:sldMkLst>
        <pc:spChg chg="mod">
          <ac:chgData name="Mrs Sparks" userId="54709f3f-d5af-4a0b-9ca1-287ab1610503" providerId="ADAL" clId="{A4A016D1-4D06-4A18-ABD8-43DAB90D7C8D}" dt="2026-09-09T13:22:36.249" v="285" actId="20577"/>
          <ac:spMkLst>
            <pc:docMk/>
            <pc:sldMk cId="0" sldId="268"/>
            <ac:spMk id="179" creationId="{00000000-0000-0000-0000-000000000000}"/>
          </ac:spMkLst>
        </pc:spChg>
      </pc:sldChg>
      <pc:sldChg chg="modSp mod">
        <pc:chgData name="Mrs Sparks" userId="54709f3f-d5af-4a0b-9ca1-287ab1610503" providerId="ADAL" clId="{A4A016D1-4D06-4A18-ABD8-43DAB90D7C8D}" dt="2026-09-16T13:21:18.436" v="650" actId="20577"/>
        <pc:sldMkLst>
          <pc:docMk/>
          <pc:sldMk cId="1890022113" sldId="270"/>
        </pc:sldMkLst>
        <pc:spChg chg="mod">
          <ac:chgData name="Mrs Sparks" userId="54709f3f-d5af-4a0b-9ca1-287ab1610503" providerId="ADAL" clId="{A4A016D1-4D06-4A18-ABD8-43DAB90D7C8D}" dt="2026-09-09T13:03:16.915" v="191" actId="20577"/>
          <ac:spMkLst>
            <pc:docMk/>
            <pc:sldMk cId="1890022113" sldId="270"/>
            <ac:spMk id="16" creationId="{22B46D13-00D5-7860-898D-FA31961612F0}"/>
          </ac:spMkLst>
        </pc:spChg>
        <pc:spChg chg="mod">
          <ac:chgData name="Mrs Sparks" userId="54709f3f-d5af-4a0b-9ca1-287ab1610503" providerId="ADAL" clId="{A4A016D1-4D06-4A18-ABD8-43DAB90D7C8D}" dt="2026-09-16T13:21:18.436" v="650" actId="20577"/>
          <ac:spMkLst>
            <pc:docMk/>
            <pc:sldMk cId="1890022113" sldId="270"/>
            <ac:spMk id="17" creationId="{86D3051A-6EF9-F107-3B1C-25552887F082}"/>
          </ac:spMkLst>
        </pc:spChg>
      </pc:sldChg>
      <pc:sldChg chg="modSp mod">
        <pc:chgData name="Mrs Sparks" userId="54709f3f-d5af-4a0b-9ca1-287ab1610503" providerId="ADAL" clId="{A4A016D1-4D06-4A18-ABD8-43DAB90D7C8D}" dt="2026-09-09T14:56:14.586" v="390" actId="20577"/>
        <pc:sldMkLst>
          <pc:docMk/>
          <pc:sldMk cId="1100528615" sldId="272"/>
        </pc:sldMkLst>
        <pc:spChg chg="mod">
          <ac:chgData name="Mrs Sparks" userId="54709f3f-d5af-4a0b-9ca1-287ab1610503" providerId="ADAL" clId="{A4A016D1-4D06-4A18-ABD8-43DAB90D7C8D}" dt="2026-09-09T14:56:14.586" v="390" actId="20577"/>
          <ac:spMkLst>
            <pc:docMk/>
            <pc:sldMk cId="1100528615" sldId="272"/>
            <ac:spMk id="5" creationId="{5468EB99-D523-E9BD-76A4-F08CB9437D67}"/>
          </ac:spMkLst>
        </pc:spChg>
      </pc:sldChg>
      <pc:sldChg chg="modSp mod">
        <pc:chgData name="Mrs Sparks" userId="54709f3f-d5af-4a0b-9ca1-287ab1610503" providerId="ADAL" clId="{A4A016D1-4D06-4A18-ABD8-43DAB90D7C8D}" dt="2026-09-09T14:56:55.182" v="429" actId="20577"/>
        <pc:sldMkLst>
          <pc:docMk/>
          <pc:sldMk cId="227031266" sldId="273"/>
        </pc:sldMkLst>
        <pc:spChg chg="mod">
          <ac:chgData name="Mrs Sparks" userId="54709f3f-d5af-4a0b-9ca1-287ab1610503" providerId="ADAL" clId="{A4A016D1-4D06-4A18-ABD8-43DAB90D7C8D}" dt="2026-09-09T14:56:55.182" v="429" actId="20577"/>
          <ac:spMkLst>
            <pc:docMk/>
            <pc:sldMk cId="227031266" sldId="273"/>
            <ac:spMk id="4" creationId="{4D1DD509-1220-0EB6-CDCA-3C133463345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296260" y="2419045"/>
            <a:ext cx="5650085" cy="7635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296260" y="3182570"/>
            <a:ext cx="565008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  <a:defRPr sz="2800" b="0" i="0">
                <a:solidFill>
                  <a:srgbClr val="FFFF00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2"/>
          </p:nvPr>
        </p:nvSpPr>
        <p:spPr>
          <a:xfrm>
            <a:off x="46101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601670" y="281175"/>
            <a:ext cx="6108200" cy="57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601670" y="1044701"/>
            <a:ext cx="6108200" cy="366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601670" y="1044700"/>
            <a:ext cx="809336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536880" y="194664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536880" y="2419045"/>
            <a:ext cx="4040188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3"/>
          </p:nvPr>
        </p:nvSpPr>
        <p:spPr>
          <a:xfrm>
            <a:off x="4572001" y="194664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4"/>
          </p:nvPr>
        </p:nvSpPr>
        <p:spPr>
          <a:xfrm>
            <a:off x="4572001" y="2419045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448965" y="1044700"/>
            <a:ext cx="8246070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448966" y="1655520"/>
            <a:ext cx="8246070" cy="3206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6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7" name="Google Shape;97;p28" descr="E:\websites\free-power-point-templates\2012\logo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crowther@friethschool.co.u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lsparks@friethschool.co.uk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ctrTitle"/>
          </p:nvPr>
        </p:nvSpPr>
        <p:spPr>
          <a:xfrm>
            <a:off x="0" y="2783788"/>
            <a:ext cx="5955493" cy="72534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mic Sans MS"/>
              <a:buNone/>
            </a:pPr>
            <a:r>
              <a:rPr lang="en-GB" sz="5400" dirty="0">
                <a:latin typeface="Comic Sans MS"/>
                <a:ea typeface="Comic Sans MS"/>
                <a:cs typeface="Comic Sans MS"/>
                <a:sym typeface="Comic Sans MS"/>
              </a:rPr>
              <a:t>Welcome back to Ospreys!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1517900" y="891995"/>
            <a:ext cx="515302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Ospreys’ Team</a:t>
            </a:r>
            <a:endParaRPr dirty="0"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296261" y="1351360"/>
            <a:ext cx="7787954" cy="305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Sparks (Monday - Wednesday)</a:t>
            </a:r>
            <a:endParaRPr dirty="0"/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Miss Crowther ( Thursday -Friday)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Miss Hughes – ICT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Ms Steventon – Music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PE – Premier sport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lang="en-GB"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Learning support assistant: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Currie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Dorley-Brown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2" descr="Image result for rAMAN hERR LOWBROOK ACADEMY"/>
          <p:cNvSpPr/>
          <p:nvPr/>
        </p:nvSpPr>
        <p:spPr>
          <a:xfrm>
            <a:off x="1117997" y="-102394"/>
            <a:ext cx="22860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Curriculum Areas</a:t>
            </a:r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448964" y="1044699"/>
            <a:ext cx="839877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English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Mathematics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Science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History and Geography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Art and DT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Physical Education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Religious Education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Computing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Music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PSHE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French</a:t>
            </a: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b="1" i="1" dirty="0">
                <a:latin typeface="Comic Sans MS"/>
                <a:ea typeface="Comic Sans MS"/>
                <a:cs typeface="Comic Sans MS"/>
                <a:sym typeface="Comic Sans MS"/>
              </a:rPr>
              <a:t>Please see the curriculum plan for more details around what the children will be covering in each subject. A timetable is also available on the class page of the school website.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536880" y="1037559"/>
            <a:ext cx="8093365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Rewards and Sanctions</a:t>
            </a:r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536880" y="1960930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Rewards:</a:t>
            </a:r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2"/>
          </p:nvPr>
        </p:nvSpPr>
        <p:spPr>
          <a:xfrm>
            <a:off x="1071348" y="2419045"/>
            <a:ext cx="296618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House Points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Rainbow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Special Mention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Head Teacher’s Award 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Let Your Light Shine</a:t>
            </a: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body" idx="3"/>
          </p:nvPr>
        </p:nvSpPr>
        <p:spPr>
          <a:xfrm>
            <a:off x="4572001" y="1960930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Sanctions:</a:t>
            </a:r>
            <a:endParaRPr/>
          </a:p>
        </p:txBody>
      </p:sp>
      <p:sp>
        <p:nvSpPr>
          <p:cNvPr id="125" name="Google Shape;125;p4"/>
          <p:cNvSpPr txBox="1">
            <a:spLocks noGrp="1"/>
          </p:cNvSpPr>
          <p:nvPr>
            <p:ph type="body" idx="4"/>
          </p:nvPr>
        </p:nvSpPr>
        <p:spPr>
          <a:xfrm>
            <a:off x="4572001" y="2433327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Verbal Warning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Minutes off break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Sent to SLT 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Note/call home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Mondays:	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Comprehension task –new CGP book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omic Sans MS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Fridays:</a:t>
            </a:r>
          </a:p>
          <a:p>
            <a:pPr lvl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Tx/>
              <a:buChar char="-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Weekly list of 10 spellings to learn for the following week</a:t>
            </a:r>
          </a:p>
          <a:p>
            <a:pPr>
              <a:lnSpc>
                <a:spcPct val="90000"/>
              </a:lnSpc>
              <a:spcBef>
                <a:spcPts val="400"/>
              </a:spcBef>
              <a:buSzPts val="2000"/>
              <a:buFontTx/>
              <a:buChar char="-"/>
            </a:pPr>
            <a:r>
              <a:rPr lang="en-GB" sz="1800" dirty="0">
                <a:latin typeface="Comic Sans MS"/>
                <a:ea typeface="Comic Sans MS"/>
                <a:cs typeface="Comic Sans MS"/>
                <a:sym typeface="Comic Sans MS"/>
              </a:rPr>
              <a:t>Mathletics online or pages from book</a:t>
            </a:r>
            <a:endParaRPr lang="en-GB" sz="1800" dirty="0"/>
          </a:p>
          <a:p>
            <a:pPr lvl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Tx/>
              <a:buChar char="-"/>
            </a:pPr>
            <a:endParaRPr lang="en-GB"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>
              <a:lnSpc>
                <a:spcPct val="90000"/>
              </a:lnSpc>
              <a:spcBef>
                <a:spcPts val="400"/>
              </a:spcBef>
              <a:buSzPts val="2000"/>
            </a:pPr>
            <a:r>
              <a:rPr lang="en-GB" sz="1800" dirty="0">
                <a:latin typeface="Comic Sans MS"/>
                <a:ea typeface="Comic Sans MS"/>
                <a:cs typeface="Comic Sans MS"/>
                <a:sym typeface="Comic Sans MS"/>
              </a:rPr>
              <a:t>Daily Reading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 dirty="0"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329840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should also be reading daily and recording what they have read each day. This will be checked daily in their new reading records. 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homework is not completed by the due date, children may be asked to stay in for part of their lunch break and complete some or all of it.</a:t>
            </a:r>
            <a:endParaRPr dirty="0"/>
          </a:p>
          <a:p>
            <a:pPr marL="342900" lvl="0" indent="-215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children are having difficulties with homework, please let us know so that we can go over it again with them.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43" name="Google Shape;143;p7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Spelling Stars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have already completed this half term’s baseline assessment of their Spelling Star.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They will have brought home a copy, with the words that they need to practise highlighted.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will be retested on their Spelling Star at the end of each half term; please support your child in making sure that they are practising these words in addition to their other homework.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Uniform</a:t>
            </a:r>
            <a:endParaRPr dirty="0"/>
          </a:p>
        </p:txBody>
      </p:sp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At Frieth, we believe that the school uniform contributes to our school ethos and instils a sense of belonging to the school. We ask our children to take pride in their appearance and to look smart in school.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School sweatshirt / plain royal blue cardigan or jumper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 or pale blue polo shirt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or grey skirt or trousers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White, grey or black socks / black tights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Fleece for outdoor wear (optional)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low-heeled shoes. Boots and sling backs are not allowed.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In the summer, pupils may choose to wear a royal blue and white checked dress or shorts.</a:t>
            </a: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sym typeface="Comic Sans MS"/>
              </a:rPr>
              <a:t>Long hair tied up/stud earrings only/no jewellery apart from watches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9139-44F0-72CC-26F2-A8F0FBCE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3" y="1044700"/>
            <a:ext cx="8246070" cy="61082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/>
              </a:rPr>
              <a:t>PE kit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A4D3C-0E65-77D4-AC05-170842D6E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>
                <a:latin typeface="Comic Sans MS"/>
              </a:rPr>
              <a:t>T shirt with school logo or plain white T shirt </a:t>
            </a:r>
          </a:p>
          <a:p>
            <a:r>
              <a:rPr lang="en-GB" sz="2000" dirty="0">
                <a:latin typeface="Comic Sans MS"/>
              </a:rPr>
              <a:t>Royal blue or navy shorts </a:t>
            </a:r>
          </a:p>
          <a:p>
            <a:r>
              <a:rPr lang="en-GB" sz="2000" dirty="0">
                <a:latin typeface="Comic Sans MS"/>
              </a:rPr>
              <a:t>Trainers or plimsolls </a:t>
            </a:r>
          </a:p>
          <a:p>
            <a:r>
              <a:rPr lang="en-GB" sz="2000" dirty="0">
                <a:latin typeface="Comic Sans MS"/>
              </a:rPr>
              <a:t>Royal blue or navy sweatshirt and jogging bottoms</a:t>
            </a: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Please no hoodies or earrings (can be covered with tape)</a:t>
            </a:r>
          </a:p>
        </p:txBody>
      </p:sp>
    </p:spTree>
    <p:extLst>
      <p:ext uri="{BB962C8B-B14F-4D97-AF65-F5344CB8AC3E}">
        <p14:creationId xmlns:p14="http://schemas.microsoft.com/office/powerpoint/2010/main" val="992162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CA48DA-0474-2ABD-F45A-D3CE5370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solidFill>
                  <a:srgbClr val="7CC800"/>
                </a:solidFill>
                <a:latin typeface="Comic Sans MS"/>
              </a:rPr>
              <a:t>PSHE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B46D13-00D5-7860-898D-FA319616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700" y="1044700"/>
            <a:ext cx="3583753" cy="3663766"/>
          </a:xfrm>
        </p:spPr>
        <p:txBody>
          <a:bodyPr>
            <a:normAutofit/>
          </a:bodyPr>
          <a:lstStyle/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At Frieth school PSHE is a taught subject.  PSHE is timetabled once a week and delivered by class teachers.</a:t>
            </a:r>
          </a:p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 The PSHE curriculum has been designed to ensure pupils receive a relevant and age- appropriate education to support them in their lives now and in the future. </a:t>
            </a:r>
          </a:p>
          <a:p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6D3051A-6EF9-F107-3B1C-25552887F08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999571" y="1044700"/>
            <a:ext cx="4519961" cy="3394075"/>
          </a:xfrm>
        </p:spPr>
        <p:txBody>
          <a:bodyPr>
            <a:normAutofit/>
          </a:bodyPr>
          <a:lstStyle/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We teach the scientific names of body parts from Year 1.</a:t>
            </a:r>
          </a:p>
          <a:p>
            <a:pPr marL="50800" indent="0" algn="l" fontAlgn="base">
              <a:buNone/>
            </a:pPr>
            <a:endParaRPr lang="en-GB" sz="1500" dirty="0">
              <a:latin typeface="Comic Sans MS"/>
            </a:endParaRPr>
          </a:p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We will be covering puberty in Science, </a:t>
            </a:r>
          </a:p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which </a:t>
            </a:r>
            <a:r>
              <a:rPr lang="en-GB" sz="1500">
                <a:latin typeface="Comic Sans MS"/>
              </a:rPr>
              <a:t>includes the </a:t>
            </a:r>
            <a:r>
              <a:rPr lang="en-GB" sz="1500" dirty="0">
                <a:latin typeface="Comic Sans MS"/>
              </a:rPr>
              <a:t>physical changes that take place and menstruation.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022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Links to the Church</a:t>
            </a:r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We are also very fortunate to see Reverend Andy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Our school vision is ‘Let your Light Shine’.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This encourages our children to show the world how wonderful they are, in both the good character and values they display and in their unique qualities and talents.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73C888-86CA-6139-A97E-D0FEBC9E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Trips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68EB99-D523-E9BD-76A4-F08CB9437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Visit to </a:t>
            </a:r>
            <a:r>
              <a:rPr lang="en-GB" dirty="0" err="1">
                <a:latin typeface="Comic Sans MS" panose="030F0702030302020204" pitchFamily="66" charset="0"/>
              </a:rPr>
              <a:t>Parmoor</a:t>
            </a:r>
            <a:r>
              <a:rPr lang="en-GB" dirty="0">
                <a:latin typeface="Comic Sans MS" panose="030F0702030302020204" pitchFamily="66" charset="0"/>
              </a:rPr>
              <a:t> (Lady Ryder Memorial Garden) which links with our science and geography</a:t>
            </a:r>
          </a:p>
          <a:p>
            <a:r>
              <a:rPr lang="en-GB" dirty="0">
                <a:latin typeface="Comic Sans MS" panose="030F0702030302020204" pitchFamily="66" charset="0"/>
              </a:rPr>
              <a:t>Visit to a place of worship- Mosque</a:t>
            </a:r>
          </a:p>
          <a:p>
            <a:r>
              <a:rPr lang="en-GB" dirty="0">
                <a:latin typeface="Comic Sans MS" panose="030F0702030302020204" pitchFamily="66" charset="0"/>
              </a:rPr>
              <a:t>Topic trip to Hampton Court </a:t>
            </a:r>
          </a:p>
        </p:txBody>
      </p:sp>
    </p:spTree>
    <p:extLst>
      <p:ext uri="{BB962C8B-B14F-4D97-AF65-F5344CB8AC3E}">
        <p14:creationId xmlns:p14="http://schemas.microsoft.com/office/powerpoint/2010/main" val="1100528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BBA9-C45B-EACB-B5B3-B6DEC4B3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648" y="1399623"/>
            <a:ext cx="4038600" cy="3394472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en-GB" sz="3200" dirty="0">
                <a:solidFill>
                  <a:srgbClr val="7CC800"/>
                </a:solidFill>
                <a:latin typeface="Comic Sans MS"/>
              </a:rPr>
              <a:t>Admin</a:t>
            </a:r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Parking considerately/turning circle </a:t>
            </a:r>
          </a:p>
          <a:p>
            <a:r>
              <a:rPr lang="en-GB" sz="2000" dirty="0">
                <a:latin typeface="Comic Sans MS"/>
              </a:rPr>
              <a:t>Messages in reading records for changes in pick-ups etc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DD509-1220-0EB6-CDCA-3C133463345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Comic Sans MS"/>
            </a:endParaRP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Items on the school website:</a:t>
            </a:r>
          </a:p>
          <a:p>
            <a:r>
              <a:rPr lang="en-GB" sz="2000" dirty="0">
                <a:latin typeface="Comic Sans MS"/>
              </a:rPr>
              <a:t>Autumn timetable</a:t>
            </a:r>
          </a:p>
          <a:p>
            <a:r>
              <a:rPr lang="en-GB" sz="2000" dirty="0">
                <a:latin typeface="Comic Sans MS"/>
              </a:rPr>
              <a:t>Power Point</a:t>
            </a:r>
          </a:p>
          <a:p>
            <a:endParaRPr lang="en-GB" sz="200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7031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Communication</a:t>
            </a:r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It is very important that the children feel they can talk to their teachers if they have a worry.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parents have any concerns, please feel free to see me on the gate at the end of the day, write a note in your child’s reading record or email both of us directly: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ccrowther@friethschool.co.uk</a:t>
            </a:r>
            <a:endParaRPr lang="en-GB"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  <a:hlinkClick r:id="rId4"/>
              </a:rPr>
              <a:t>lsparks@friethschool.co.uk</a:t>
            </a:r>
            <a:endParaRPr lang="en-GB"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20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>
            <a:spLocks noGrp="1"/>
          </p:cNvSpPr>
          <p:nvPr>
            <p:ph type="title"/>
          </p:nvPr>
        </p:nvSpPr>
        <p:spPr>
          <a:xfrm>
            <a:off x="1212490" y="180822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2E092B4A33C489A85F4A3A516BA98" ma:contentTypeVersion="16" ma:contentTypeDescription="Create a new document." ma:contentTypeScope="" ma:versionID="aff3200d2783d746421a9792eff8d93a">
  <xsd:schema xmlns:xsd="http://www.w3.org/2001/XMLSchema" xmlns:xs="http://www.w3.org/2001/XMLSchema" xmlns:p="http://schemas.microsoft.com/office/2006/metadata/properties" xmlns:ns2="0c093f3a-69ed-415e-bb17-0f4952f7cbb5" xmlns:ns3="9a226ea9-2d24-4178-863a-1b4fa6d41888" targetNamespace="http://schemas.microsoft.com/office/2006/metadata/properties" ma:root="true" ma:fieldsID="327f4370e74a1f21dd99de235927a4b6" ns2:_="" ns3:_="">
    <xsd:import namespace="0c093f3a-69ed-415e-bb17-0f4952f7cbb5"/>
    <xsd:import namespace="9a226ea9-2d24-4178-863a-1b4fa6d41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93f3a-69ed-415e-bb17-0f4952f7cb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e76e8c8-5ecf-4b06-b55d-466b644f09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226ea9-2d24-4178-863a-1b4fa6d41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c2cdfc1-1625-4eeb-980e-be617139a0c9}" ma:internalName="TaxCatchAll" ma:showField="CatchAllData" ma:web="9a226ea9-2d24-4178-863a-1b4fa6d41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226ea9-2d24-4178-863a-1b4fa6d41888" xsi:nil="true"/>
    <lcf76f155ced4ddcb4097134ff3c332f xmlns="0c093f3a-69ed-415e-bb17-0f4952f7cb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95CBC14-3FF1-4D0F-82F1-8D800B96F9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93f3a-69ed-415e-bb17-0f4952f7cbb5"/>
    <ds:schemaRef ds:uri="9a226ea9-2d24-4178-863a-1b4fa6d41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DF96AB-CDC3-42C5-8619-CE9669C524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93ABAA-EF8A-4ED6-9850-E8CB52228BCE}">
  <ds:schemaRefs>
    <ds:schemaRef ds:uri="http://schemas.microsoft.com/office/2006/documentManagement/types"/>
    <ds:schemaRef ds:uri="0c093f3a-69ed-415e-bb17-0f4952f7cbb5"/>
    <ds:schemaRef ds:uri="http://purl.org/dc/elements/1.1/"/>
    <ds:schemaRef ds:uri="9a226ea9-2d24-4178-863a-1b4fa6d41888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738</Words>
  <Application>Microsoft Office PowerPoint</Application>
  <PresentationFormat>On-screen Show (16:9)</PresentationFormat>
  <Paragraphs>113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Comic Sans MS</vt:lpstr>
      <vt:lpstr>Arial</vt:lpstr>
      <vt:lpstr>Calibri</vt:lpstr>
      <vt:lpstr>Office Theme</vt:lpstr>
      <vt:lpstr>Welcome back to Ospreys!</vt:lpstr>
      <vt:lpstr>Ospreys’ Team</vt:lpstr>
      <vt:lpstr>Curriculum Areas</vt:lpstr>
      <vt:lpstr>Rewards and Sanctions</vt:lpstr>
      <vt:lpstr>Homework</vt:lpstr>
      <vt:lpstr>Homework</vt:lpstr>
      <vt:lpstr>Homework</vt:lpstr>
      <vt:lpstr>Uniform</vt:lpstr>
      <vt:lpstr>PE kit</vt:lpstr>
      <vt:lpstr>PSHE</vt:lpstr>
      <vt:lpstr>Links to the Church</vt:lpstr>
      <vt:lpstr>Trips</vt:lpstr>
      <vt:lpstr>PowerPoint Presentation</vt:lpstr>
      <vt:lpstr>Communication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Eagles!</dc:title>
  <dc:creator>Natalie Lampard</dc:creator>
  <cp:lastModifiedBy>Mrs Sparks</cp:lastModifiedBy>
  <cp:revision>12</cp:revision>
  <dcterms:created xsi:type="dcterms:W3CDTF">2017-07-14T17:38:22Z</dcterms:created>
  <dcterms:modified xsi:type="dcterms:W3CDTF">2026-09-16T13:21:18Z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0x01010048C2E092B4A33C489A85F4A3A516BA98</vt:lpwstr>
  </property>
  <property fmtid="{D5CDD505-2E9C-101B-9397-08002B2CF9AE}" pid="3" name="Order">
    <vt:r8>3506200</vt:r8>
  </property>
  <property fmtid="{D5CDD505-2E9C-101B-9397-08002B2CF9AE}" pid="4" name="MediaServiceImageTags">
    <vt:lpwstr/>
  </property>
</Properties>
</file>