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E7B9-B500-4F17-BFCE-136A8C33DBDF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57A34-400D-4A95-A6EB-6B0F41835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31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uknow.co.uk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hildline.org.uk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Teacher Notes </a:t>
            </a:r>
          </a:p>
          <a:p>
            <a:r>
              <a:rPr lang="en-GB" b="0" baseline="0" dirty="0"/>
              <a:t>Use this slide to display your class agreement / ground rules for PSHE education lessons.  See </a:t>
            </a:r>
            <a:r>
              <a:rPr lang="en-GB" b="1" baseline="0" dirty="0"/>
              <a:t>Accompanying Teacher Guidance Notes </a:t>
            </a:r>
            <a:r>
              <a:rPr lang="en-GB" b="0" baseline="0" dirty="0"/>
              <a:t>(separate document). At the beginning of the lesson, </a:t>
            </a:r>
            <a:r>
              <a:rPr lang="en-GB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stablish or reinforce existing ground rules – add or emphasise any ground rules that are especially relevant to this lesson. 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71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Teacher</a:t>
            </a:r>
            <a:r>
              <a:rPr lang="en-GB" b="1" baseline="0" dirty="0"/>
              <a:t> Notes – Blog stimulus and signposting support (10 </a:t>
            </a:r>
            <a:r>
              <a:rPr lang="en-GB" b="1" baseline="0" dirty="0" err="1"/>
              <a:t>mins</a:t>
            </a:r>
            <a:r>
              <a:rPr lang="en-GB" b="1" baseline="0" dirty="0"/>
              <a:t>) </a:t>
            </a:r>
          </a:p>
          <a:p>
            <a:pPr algn="l">
              <a:spcAft>
                <a:spcPts val="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Ensure pupils are aware to tell someone if something happens that makes them feel not</a:t>
            </a:r>
            <a:r>
              <a:rPr lang="en-GB" sz="1200" baseline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GB" sz="1200" baseline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often (every day or most days) or if a one-off moment makes them feel bad. 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Signpost to: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Parents, carers, teachers or other trusted adult in the first instance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CEOP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https://www.thinkuknow.co.uk/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report issues online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ChildLine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2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https://www.childline.org.uk/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0800 1111 </a:t>
            </a:r>
            <a:endParaRPr lang="en-GB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9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3587-0A82-43EE-9AA7-1B122A9C2836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E28-65A3-41C4-9A49-F19BC47D8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3587-0A82-43EE-9AA7-1B122A9C2836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E28-65A3-41C4-9A49-F19BC47D8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9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3587-0A82-43EE-9AA7-1B122A9C2836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E28-65A3-41C4-9A49-F19BC47D8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40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3587-0A82-43EE-9AA7-1B122A9C2836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E28-65A3-41C4-9A49-F19BC47D8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3587-0A82-43EE-9AA7-1B122A9C2836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E28-65A3-41C4-9A49-F19BC47D8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6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3587-0A82-43EE-9AA7-1B122A9C2836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E28-65A3-41C4-9A49-F19BC47D8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7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3587-0A82-43EE-9AA7-1B122A9C2836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E28-65A3-41C4-9A49-F19BC47D8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15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3587-0A82-43EE-9AA7-1B122A9C2836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E28-65A3-41C4-9A49-F19BC47D8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0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3587-0A82-43EE-9AA7-1B122A9C2836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E28-65A3-41C4-9A49-F19BC47D8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3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3587-0A82-43EE-9AA7-1B122A9C2836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E28-65A3-41C4-9A49-F19BC47D8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2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3587-0A82-43EE-9AA7-1B122A9C2836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2E28-65A3-41C4-9A49-F19BC47D8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61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F3587-0A82-43EE-9AA7-1B122A9C2836}" type="datetimeFigureOut">
              <a:rPr lang="en-GB" smtClean="0"/>
              <a:t>10/03/2021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2E28-65A3-41C4-9A49-F19BC47D8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20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ldline.org.uk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41327"/>
            <a:ext cx="11353800" cy="6215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909" y="55537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League Spartan" panose="00000800000000000000" pitchFamily="50" charset="0"/>
              </a:rPr>
              <a:t>Ground rules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8849" y="1333236"/>
            <a:ext cx="7696201" cy="85254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will be open and honest, but not discuss directly our own or others’ personal lives. We will discuss general situations as examples but will not use names.</a:t>
            </a:r>
          </a:p>
          <a:p>
            <a:r>
              <a:rPr lang="en-GB" sz="20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will keep conversations within the room and we know that our teacher will not repeat what is said in the classroom unless they are concerned someone is at risk.</a:t>
            </a:r>
          </a:p>
          <a:p>
            <a:r>
              <a:rPr lang="en-GB" sz="20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okay for us to disagree with another person’s point of view, but we will now judge anyone, make fun of anyone or put anyone down.</a:t>
            </a:r>
          </a:p>
          <a:p>
            <a:r>
              <a:rPr lang="en-GB" sz="2000" dirty="0">
                <a:solidFill>
                  <a:srgbClr val="7030A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Taking part is important. However, we have the right to pass on answering a question..</a:t>
            </a:r>
          </a:p>
          <a:p>
            <a:r>
              <a:rPr lang="en-GB" sz="2000" dirty="0">
                <a:solidFill>
                  <a:srgbClr val="00B0F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will listen to the other person’s point of view and expect to be listened to.</a:t>
            </a:r>
          </a:p>
          <a:p>
            <a:endParaRPr lang="en-GB" sz="2800" b="1" dirty="0">
              <a:solidFill>
                <a:srgbClr val="CC99FF"/>
              </a:solidFill>
            </a:endParaRPr>
          </a:p>
          <a:p>
            <a:endParaRPr lang="en-GB" sz="2800" b="1" dirty="0">
              <a:solidFill>
                <a:srgbClr val="CC99FF"/>
              </a:solidFill>
            </a:endParaRPr>
          </a:p>
          <a:p>
            <a:endParaRPr lang="en-GB" sz="2800" b="1" dirty="0">
              <a:solidFill>
                <a:srgbClr val="CC99FF"/>
              </a:solidFill>
            </a:endParaRPr>
          </a:p>
          <a:p>
            <a:endParaRPr lang="en-GB" sz="2800" b="1" dirty="0">
              <a:solidFill>
                <a:srgbClr val="CC99FF"/>
              </a:solidFill>
            </a:endParaRPr>
          </a:p>
          <a:p>
            <a:endParaRPr lang="en-GB" sz="2800" b="1" dirty="0">
              <a:solidFill>
                <a:srgbClr val="CC99FF"/>
              </a:solidFill>
            </a:endParaRPr>
          </a:p>
          <a:p>
            <a:endParaRPr lang="en-GB" sz="2800" b="1" dirty="0">
              <a:solidFill>
                <a:srgbClr val="CC99FF"/>
              </a:solidFill>
            </a:endParaRPr>
          </a:p>
          <a:p>
            <a:endParaRPr lang="en-GB" sz="2800" b="1" dirty="0">
              <a:solidFill>
                <a:srgbClr val="CC99FF"/>
              </a:solidFill>
            </a:endParaRPr>
          </a:p>
          <a:p>
            <a:endParaRPr lang="en-GB" sz="2800" b="1" dirty="0">
              <a:solidFill>
                <a:srgbClr val="CC99FF"/>
              </a:solidFill>
            </a:endParaRPr>
          </a:p>
          <a:p>
            <a:endParaRPr lang="en-GB" sz="2800" b="1" dirty="0">
              <a:solidFill>
                <a:srgbClr val="CC99FF"/>
              </a:solidFill>
            </a:endParaRPr>
          </a:p>
          <a:p>
            <a:endParaRPr lang="en-GB" sz="2800" b="1" dirty="0">
              <a:solidFill>
                <a:srgbClr val="CC99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19051" y="6405273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2019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73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83618" y="3637631"/>
            <a:ext cx="47629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feel bad, sad, upset or just not so good… or if something happens that worries you, you can also look for advice at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ChildLine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or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Thinkuknow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(online).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2019 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2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Remember!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6783618" y="1236277"/>
            <a:ext cx="49362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For more help and advice, or to find out more about your feelings, talk to an adult you trust.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50" y="4648503"/>
            <a:ext cx="2068515" cy="185904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569223" y="1206698"/>
            <a:ext cx="7975051" cy="3347571"/>
            <a:chOff x="-569223" y="1206698"/>
            <a:chExt cx="7975051" cy="3347571"/>
          </a:xfrm>
        </p:grpSpPr>
        <p:pic>
          <p:nvPicPr>
            <p:cNvPr id="9" name="Picture 6" descr="Directory, Wood, Shield, Signpost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51566" y="3158967"/>
              <a:ext cx="4446608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5"/>
                </a:rPr>
                <a:t>www.childline.org.uk</a:t>
              </a:r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0800 1111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7177" y="2093114"/>
              <a:ext cx="4429944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 or at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003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372</Words>
  <Application>Microsoft Office PowerPoint</Application>
  <PresentationFormat>Widescreen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Lato</vt:lpstr>
      <vt:lpstr>League Spartan</vt:lpstr>
      <vt:lpstr>Symbol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Sparks</dc:creator>
  <cp:lastModifiedBy>Tina Nowell</cp:lastModifiedBy>
  <cp:revision>1</cp:revision>
  <dcterms:created xsi:type="dcterms:W3CDTF">2021-03-10T09:34:18Z</dcterms:created>
  <dcterms:modified xsi:type="dcterms:W3CDTF">2021-03-10T10:06:52Z</dcterms:modified>
</cp:coreProperties>
</file>