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6" r:id="rId5"/>
    <p:sldId id="299" r:id="rId6"/>
    <p:sldId id="300" r:id="rId7"/>
    <p:sldId id="301" r:id="rId8"/>
    <p:sldId id="294" r:id="rId9"/>
    <p:sldId id="303" r:id="rId10"/>
    <p:sldId id="298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54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3" name="Sally Martin" initials="SM" lastIdx="38" clrIdx="2">
    <p:extLst>
      <p:ext uri="{19B8F6BF-5375-455C-9EA6-DF929625EA0E}">
        <p15:presenceInfo xmlns:p15="http://schemas.microsoft.com/office/powerpoint/2012/main" userId="S-1-5-21-1285066173-1815393381-3561576999-2621" providerId="AD"/>
      </p:ext>
    </p:extLst>
  </p:cmAuthor>
  <p:cmAuthor id="4" name="Jenny Barksfield" initials="JB" lastIdx="5" clrIdx="3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2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5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972101" y="396951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KS1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mtClean="0">
                <a:latin typeface="League Spartan" panose="00000800000000000000" pitchFamily="50" charset="0"/>
              </a:rPr>
              <a:t>Our Special </a:t>
            </a:r>
            <a:r>
              <a:rPr lang="en-GB" sz="4400" b="1" dirty="0">
                <a:latin typeface="League Spartan" panose="00000800000000000000" pitchFamily="50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288" y="4555716"/>
            <a:ext cx="110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Looking after each other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48156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046" y="1335670"/>
            <a:ext cx="648061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39" y="365125"/>
            <a:ext cx="11468892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– Looking after each other</a:t>
            </a:r>
            <a:b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2086089"/>
            <a:ext cx="10515600" cy="116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‘What’s your starting point?’ activity.</a:t>
            </a:r>
          </a:p>
          <a:p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5698729" y="4094132"/>
            <a:ext cx="58040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500" dirty="0">
              <a:latin typeface="La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466239" y="1146270"/>
            <a:ext cx="87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Where are we now?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442597" y="645734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442597" y="3248213"/>
            <a:ext cx="1010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28520-7A25-481C-B7B1-D32E8A00E3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9917132" y="5757974"/>
            <a:ext cx="1033865" cy="516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3211670" y="3992179"/>
            <a:ext cx="2134338" cy="2396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39" y="4070020"/>
            <a:ext cx="1052146" cy="10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21879" y="1610415"/>
            <a:ext cx="6527066" cy="4009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what you can say and do to let your special person know they are 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special.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ts val="3100"/>
              </a:lnSpc>
              <a:buFont typeface="Arial" panose="020B0604020202020204" pitchFamily="34" charset="0"/>
              <a:buNone/>
            </a:pPr>
            <a:r>
              <a:rPr lang="en-GB" sz="27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thank you card for a special person (someone you know well).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</a:t>
            </a:r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these questions to help you</a:t>
            </a:r>
            <a:r>
              <a:rPr lang="en-GB" sz="27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special to you?</a:t>
            </a:r>
          </a:p>
          <a:p>
            <a:r>
              <a:rPr lang="en-GB" sz="27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would you like to thank them for? 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Envelope, Letter, Post, Message, 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19" y="1531150"/>
            <a:ext cx="4278407" cy="41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0" y="654819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752249" y="2114696"/>
            <a:ext cx="10328043" cy="367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people who are special to us (our own special people)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makes them special and why they are important to us</a:t>
            </a:r>
          </a:p>
          <a:p>
            <a:pPr marL="457200" lvl="0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how our special people care for us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how we can show we care for people special to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1167695" y="672127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the special people in our lives and how we care for each other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342577" y="101798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3338215"/>
            <a:ext cx="5484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Draw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about the different ways friends and family show they care for each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561238" y="2318241"/>
            <a:ext cx="54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Think </a:t>
            </a:r>
            <a:r>
              <a:rPr lang="en-GB" sz="2400" dirty="0">
                <a:latin typeface="Lato" panose="020F0502020204030203"/>
              </a:rPr>
              <a:t>about your friends and family.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2085138" y="4833231"/>
            <a:ext cx="1542782" cy="7713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86764"/>
            <a:ext cx="12193057" cy="3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7569" r="19410" b="6667"/>
          <a:stretch/>
        </p:blipFill>
        <p:spPr>
          <a:xfrm>
            <a:off x="7114623" y="1284842"/>
            <a:ext cx="4109392" cy="46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Suri and Gran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BC2470-D959-4899-89D0-519423811F3B}"/>
              </a:ext>
            </a:extLst>
          </p:cNvPr>
          <p:cNvSpPr txBox="1">
            <a:spLocks/>
          </p:cNvSpPr>
          <p:nvPr/>
        </p:nvSpPr>
        <p:spPr>
          <a:xfrm>
            <a:off x="628504" y="1208375"/>
            <a:ext cx="10245235" cy="2455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is 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about her special people. She is writing about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08FCF-FFC1-4590-88CE-6F9BD72AF0E6}"/>
              </a:ext>
            </a:extLst>
          </p:cNvPr>
          <p:cNvSpPr txBox="1"/>
          <p:nvPr/>
        </p:nvSpPr>
        <p:spPr>
          <a:xfrm>
            <a:off x="628504" y="1872020"/>
            <a:ext cx="6811387" cy="474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thinks Gran is a really special person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wears big earrings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she loves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red lipstick.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says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makes her feel bright and happy. </a:t>
            </a:r>
            <a:endParaRPr lang="en-GB" sz="25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endParaRPr lang="en-GB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100"/>
              </a:lnSpc>
            </a:pP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Suri is at school, Gran picks her up. Last summer they went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park all the time. Suri loved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roundabout when Gran swung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 round so fast!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Suri also liked it when Gran used to come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over to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babysit, because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Gran always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told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funniest bedtime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stories.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t="12612" r="4514"/>
          <a:stretch/>
        </p:blipFill>
        <p:spPr>
          <a:xfrm>
            <a:off x="7888444" y="2078817"/>
            <a:ext cx="3578418" cy="39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5" y="1369379"/>
            <a:ext cx="5295217" cy="1598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about people who are special to you. It might include your friends or people in your family.</a:t>
            </a: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Yo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ur special people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661877" y="1369379"/>
            <a:ext cx="4977439" cy="1185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Use Resource 1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(or a piece of paper) and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spider-gram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 your special people.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93653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F8744-A2FE-4C72-ACDD-5083DB47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621" y="2584738"/>
            <a:ext cx="2711897" cy="1809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10201408" y="5436310"/>
            <a:ext cx="1542782" cy="771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A033A2-32B2-4C3A-B851-B1771F338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61" y="4828622"/>
            <a:ext cx="2561401" cy="1714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9371" t="27741" r="14645" b="12660"/>
          <a:stretch/>
        </p:blipFill>
        <p:spPr>
          <a:xfrm>
            <a:off x="6577075" y="2846096"/>
            <a:ext cx="4262779" cy="25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 special person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10447" y="1470171"/>
            <a:ext cx="5295217" cy="93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 person who is special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you.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F183FE-CAE1-4FBE-B943-1044D57C3DC9}"/>
              </a:ext>
            </a:extLst>
          </p:cNvPr>
          <p:cNvSpPr txBox="1">
            <a:spLocks/>
          </p:cNvSpPr>
          <p:nvPr/>
        </p:nvSpPr>
        <p:spPr>
          <a:xfrm>
            <a:off x="6187163" y="2684856"/>
            <a:ext cx="5590266" cy="3521695"/>
          </a:xfrm>
          <a:prstGeom prst="rect">
            <a:avLst/>
          </a:prstGeom>
          <a:ln w="41275">
            <a:solidFill>
              <a:srgbClr val="95519E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words describe your special person?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do they do that is special?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things do you and your special person like doing together?</a:t>
            </a:r>
          </a:p>
          <a:p>
            <a:pPr>
              <a:spcAft>
                <a:spcPts val="600"/>
              </a:spcAft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 are they an important person to you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BD474C-2A8A-4294-9676-E9789E931357}"/>
              </a:ext>
            </a:extLst>
          </p:cNvPr>
          <p:cNvSpPr txBox="1">
            <a:spLocks/>
          </p:cNvSpPr>
          <p:nvPr/>
        </p:nvSpPr>
        <p:spPr>
          <a:xfrm>
            <a:off x="6187163" y="1317359"/>
            <a:ext cx="5295217" cy="71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 action="ppaction://hlinksldjump"/>
              </a:rPr>
              <a:t>Suri’s example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(slide 4)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then use these questions to help you with your writing:</a:t>
            </a:r>
          </a:p>
        </p:txBody>
      </p:sp>
      <p:pic>
        <p:nvPicPr>
          <p:cNvPr id="2050" name="Picture 2" descr="Homework, Quiz, School, Test, Exam, Study, Stud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42" y="2559426"/>
            <a:ext cx="3365914" cy="33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749" y="188627"/>
            <a:ext cx="7348977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478220" y="897239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Near and far…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478220" y="2024284"/>
            <a:ext cx="5465380" cy="353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may not be with our special people all the time.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Maybe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live far away from us, or can’t come and visit often. There might be lots of reasons why we can’t see our special people when we want to.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 it’s still important to let them know we care. 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379EE-CB4C-46D9-9A96-67808111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52" y="2147456"/>
            <a:ext cx="5487469" cy="36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3897DE-85A0-44D1-836F-8031A427FFCC}"/>
              </a:ext>
            </a:extLst>
          </p:cNvPr>
          <p:cNvSpPr txBox="1"/>
          <p:nvPr/>
        </p:nvSpPr>
        <p:spPr>
          <a:xfrm>
            <a:off x="322297" y="3050401"/>
            <a:ext cx="2184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see all the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8443D-36E6-48F9-A2C8-CF9C6AD4A91B}"/>
              </a:ext>
            </a:extLst>
          </p:cNvPr>
          <p:cNvSpPr txBox="1"/>
          <p:nvPr/>
        </p:nvSpPr>
        <p:spPr>
          <a:xfrm>
            <a:off x="9592694" y="3050401"/>
            <a:ext cx="2455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/>
              </a:rPr>
              <a:t>Things we can do for special people we only see sometimes or not very often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2899"/>
            <a:ext cx="89887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can we show we care?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0CF43-C5FF-43F9-812B-F3F721501D6E}"/>
              </a:ext>
            </a:extLst>
          </p:cNvPr>
          <p:cNvSpPr/>
          <p:nvPr/>
        </p:nvSpPr>
        <p:spPr>
          <a:xfrm>
            <a:off x="401171" y="1075950"/>
            <a:ext cx="11289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Lato"/>
              </a:rPr>
              <a:t>Use the list in </a:t>
            </a:r>
            <a:r>
              <a:rPr lang="en-GB" sz="2500" b="1" i="1" dirty="0">
                <a:latin typeface="Lato"/>
              </a:rPr>
              <a:t>Resource 2</a:t>
            </a:r>
            <a:r>
              <a:rPr lang="en-GB" sz="2500" dirty="0">
                <a:latin typeface="Lato"/>
              </a:rPr>
              <a:t> to sort the ideas. </a:t>
            </a:r>
            <a:r>
              <a:rPr lang="en-GB" sz="2500" dirty="0" smtClean="0">
                <a:latin typeface="Lato"/>
              </a:rPr>
              <a:t>Add </a:t>
            </a:r>
            <a:r>
              <a:rPr lang="en-GB" sz="2500" dirty="0">
                <a:latin typeface="Lato"/>
              </a:rPr>
              <a:t>some ideas of your own. If there are things that </a:t>
            </a:r>
            <a:r>
              <a:rPr lang="en-GB" sz="2500" dirty="0" smtClean="0">
                <a:latin typeface="Lato"/>
              </a:rPr>
              <a:t>could go in both circles, </a:t>
            </a:r>
            <a:r>
              <a:rPr lang="en-GB" sz="2500" dirty="0">
                <a:latin typeface="Lato"/>
              </a:rPr>
              <a:t>put those in the middle. </a:t>
            </a:r>
            <a:endParaRPr lang="en-GB" sz="25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6A5CFB-FCD9-43BE-A56B-3C57EEF0199D}"/>
              </a:ext>
            </a:extLst>
          </p:cNvPr>
          <p:cNvSpPr/>
          <p:nvPr/>
        </p:nvSpPr>
        <p:spPr>
          <a:xfrm>
            <a:off x="2675128" y="2428568"/>
            <a:ext cx="4031675" cy="3890103"/>
          </a:xfrm>
          <a:prstGeom prst="ellipse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ACDE13-B1BD-4970-A128-D495A3E4F7B9}"/>
              </a:ext>
            </a:extLst>
          </p:cNvPr>
          <p:cNvSpPr/>
          <p:nvPr/>
        </p:nvSpPr>
        <p:spPr>
          <a:xfrm>
            <a:off x="5393116" y="2423982"/>
            <a:ext cx="4031675" cy="389468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58BDE8E-1854-4245-B1B2-DD2F7F21388E}"/>
              </a:ext>
            </a:extLst>
          </p:cNvPr>
          <p:cNvSpPr/>
          <p:nvPr/>
        </p:nvSpPr>
        <p:spPr>
          <a:xfrm>
            <a:off x="5984742" y="2271251"/>
            <a:ext cx="155971" cy="1651697"/>
          </a:xfrm>
          <a:prstGeom prst="down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5519E"/>
              </a:solidFill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506" y="292282"/>
            <a:ext cx="92667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Missing our s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pecial people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512903" y="1716788"/>
            <a:ext cx="6885424" cy="1595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When we can’t see our special people as often as we’d like, it can sometimes make us feel sad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miss seeing someone special a lot and feel worried about them, remember to talk to an adult you trust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your mum, dad or the person who looks after you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can help you </a:t>
            </a:r>
            <a:r>
              <a:rPr lang="en-GB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catch up </a:t>
            </a:r>
            <a:r>
              <a:rPr lang="en-GB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with your special people.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720720" y="4950630"/>
            <a:ext cx="5067816" cy="188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71357-42BE-40AF-9927-D728741F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90" y="1573212"/>
            <a:ext cx="3174061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713</Words>
  <Application>Microsoft Office PowerPoint</Application>
  <PresentationFormat>Widescreen</PresentationFormat>
  <Paragraphs>87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Lato</vt:lpstr>
      <vt:lpstr>League Spartan</vt:lpstr>
      <vt:lpstr>Open Sans Light</vt:lpstr>
      <vt:lpstr>Office Theme</vt:lpstr>
      <vt:lpstr>PowerPoint Presentation</vt:lpstr>
      <vt:lpstr>PowerPoint Presentation</vt:lpstr>
      <vt:lpstr>PowerPoint Presentation</vt:lpstr>
      <vt:lpstr>  Suri and Gran</vt:lpstr>
      <vt:lpstr>  Your special people</vt:lpstr>
      <vt:lpstr>  A special person </vt:lpstr>
      <vt:lpstr>  Special people</vt:lpstr>
      <vt:lpstr>How can we show we care?</vt:lpstr>
      <vt:lpstr>  Missing our special people</vt:lpstr>
      <vt:lpstr>Special People – Looking after each other </vt:lpstr>
      <vt:lpstr>  Additional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122</cp:revision>
  <dcterms:created xsi:type="dcterms:W3CDTF">2020-03-26T09:10:08Z</dcterms:created>
  <dcterms:modified xsi:type="dcterms:W3CDTF">2020-05-01T11:07:51Z</dcterms:modified>
</cp:coreProperties>
</file>