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70" r:id="rId14"/>
    <p:sldId id="266" r:id="rId15"/>
    <p:sldId id="267" r:id="rId16"/>
    <p:sldId id="268" r:id="rId17"/>
    <p:sldId id="269" r:id="rId18"/>
  </p:sldIdLst>
  <p:sldSz cx="9144000" cy="5143500" type="screen16x9"/>
  <p:notesSz cx="6797675" cy="9926638"/>
  <p:embeddedFontLst>
    <p:embeddedFont>
      <p:font typeface="Comic Sans MS" panose="030F0702030302020204" pitchFamily="66" charset="0"/>
      <p:regular r:id="rId20"/>
      <p:bold r:id="rId21"/>
      <p:italic r:id="rId22"/>
      <p:boldItalic r:id="rId23"/>
    </p:embeddedFont>
    <p:embeddedFont>
      <p:font typeface="Oi" panose="020B0604020202020204" charset="0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httv6mn9lxAzfnN6L64bt6smVB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customschemas.google.com/relationships/presentationmetadata" Target="metadata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4.fntdata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3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Lampard" userId="9ade6006-f07a-4c93-b9fd-b2226fd7726d" providerId="ADAL" clId="{64FEA936-7810-4D3E-8906-5D1A93D1725B}"/>
    <pc:docChg chg="undo custSel addSld delSld modSld">
      <pc:chgData name="Mrs Lampard" userId="9ade6006-f07a-4c93-b9fd-b2226fd7726d" providerId="ADAL" clId="{64FEA936-7810-4D3E-8906-5D1A93D1725B}" dt="2024-09-19T19:20:18.013" v="624" actId="1076"/>
      <pc:docMkLst>
        <pc:docMk/>
      </pc:docMkLst>
      <pc:sldChg chg="modSp mod">
        <pc:chgData name="Mrs Lampard" userId="9ade6006-f07a-4c93-b9fd-b2226fd7726d" providerId="ADAL" clId="{64FEA936-7810-4D3E-8906-5D1A93D1725B}" dt="2024-09-19T19:11:05.327" v="426" actId="6549"/>
        <pc:sldMkLst>
          <pc:docMk/>
          <pc:sldMk cId="0" sldId="257"/>
        </pc:sldMkLst>
        <pc:spChg chg="mod">
          <ac:chgData name="Mrs Lampard" userId="9ade6006-f07a-4c93-b9fd-b2226fd7726d" providerId="ADAL" clId="{64FEA936-7810-4D3E-8906-5D1A93D1725B}" dt="2024-09-19T19:11:05.327" v="426" actId="6549"/>
          <ac:spMkLst>
            <pc:docMk/>
            <pc:sldMk cId="0" sldId="257"/>
            <ac:spMk id="109" creationId="{00000000-0000-0000-0000-000000000000}"/>
          </ac:spMkLst>
        </pc:spChg>
      </pc:sldChg>
      <pc:sldChg chg="modSp mod">
        <pc:chgData name="Mrs Lampard" userId="9ade6006-f07a-4c93-b9fd-b2226fd7726d" providerId="ADAL" clId="{64FEA936-7810-4D3E-8906-5D1A93D1725B}" dt="2024-09-19T15:44:52.181" v="391" actId="20577"/>
        <pc:sldMkLst>
          <pc:docMk/>
          <pc:sldMk cId="0" sldId="259"/>
        </pc:sldMkLst>
        <pc:spChg chg="mod">
          <ac:chgData name="Mrs Lampard" userId="9ade6006-f07a-4c93-b9fd-b2226fd7726d" providerId="ADAL" clId="{64FEA936-7810-4D3E-8906-5D1A93D1725B}" dt="2024-09-19T15:44:52.181" v="391" actId="20577"/>
          <ac:spMkLst>
            <pc:docMk/>
            <pc:sldMk cId="0" sldId="259"/>
            <ac:spMk id="123" creationId="{00000000-0000-0000-0000-000000000000}"/>
          </ac:spMkLst>
        </pc:spChg>
      </pc:sldChg>
      <pc:sldChg chg="modSp mod">
        <pc:chgData name="Mrs Lampard" userId="9ade6006-f07a-4c93-b9fd-b2226fd7726d" providerId="ADAL" clId="{64FEA936-7810-4D3E-8906-5D1A93D1725B}" dt="2024-09-19T19:13:24.818" v="474" actId="20577"/>
        <pc:sldMkLst>
          <pc:docMk/>
          <pc:sldMk cId="0" sldId="260"/>
        </pc:sldMkLst>
        <pc:spChg chg="mod">
          <ac:chgData name="Mrs Lampard" userId="9ade6006-f07a-4c93-b9fd-b2226fd7726d" providerId="ADAL" clId="{64FEA936-7810-4D3E-8906-5D1A93D1725B}" dt="2024-09-19T19:13:24.818" v="474" actId="20577"/>
          <ac:spMkLst>
            <pc:docMk/>
            <pc:sldMk cId="0" sldId="260"/>
            <ac:spMk id="131" creationId="{00000000-0000-0000-0000-000000000000}"/>
          </ac:spMkLst>
        </pc:spChg>
      </pc:sldChg>
      <pc:sldChg chg="modSp mod">
        <pc:chgData name="Mrs Lampard" userId="9ade6006-f07a-4c93-b9fd-b2226fd7726d" providerId="ADAL" clId="{64FEA936-7810-4D3E-8906-5D1A93D1725B}" dt="2024-09-19T19:15:13.578" v="539" actId="20577"/>
        <pc:sldMkLst>
          <pc:docMk/>
          <pc:sldMk cId="0" sldId="261"/>
        </pc:sldMkLst>
        <pc:spChg chg="mod">
          <ac:chgData name="Mrs Lampard" userId="9ade6006-f07a-4c93-b9fd-b2226fd7726d" providerId="ADAL" clId="{64FEA936-7810-4D3E-8906-5D1A93D1725B}" dt="2024-09-19T19:15:13.578" v="539" actId="20577"/>
          <ac:spMkLst>
            <pc:docMk/>
            <pc:sldMk cId="0" sldId="261"/>
            <ac:spMk id="137" creationId="{00000000-0000-0000-0000-000000000000}"/>
          </ac:spMkLst>
        </pc:spChg>
      </pc:sldChg>
      <pc:sldChg chg="modSp mod">
        <pc:chgData name="Mrs Lampard" userId="9ade6006-f07a-4c93-b9fd-b2226fd7726d" providerId="ADAL" clId="{64FEA936-7810-4D3E-8906-5D1A93D1725B}" dt="2024-09-19T15:48:31.230" v="408" actId="20577"/>
        <pc:sldMkLst>
          <pc:docMk/>
          <pc:sldMk cId="0" sldId="263"/>
        </pc:sldMkLst>
        <pc:spChg chg="mod">
          <ac:chgData name="Mrs Lampard" userId="9ade6006-f07a-4c93-b9fd-b2226fd7726d" providerId="ADAL" clId="{64FEA936-7810-4D3E-8906-5D1A93D1725B}" dt="2024-09-19T15:48:31.230" v="408" actId="20577"/>
          <ac:spMkLst>
            <pc:docMk/>
            <pc:sldMk cId="0" sldId="263"/>
            <ac:spMk id="149" creationId="{00000000-0000-0000-0000-000000000000}"/>
          </ac:spMkLst>
        </pc:spChg>
      </pc:sldChg>
      <pc:sldChg chg="modSp del mod">
        <pc:chgData name="Mrs Lampard" userId="9ade6006-f07a-4c93-b9fd-b2226fd7726d" providerId="ADAL" clId="{64FEA936-7810-4D3E-8906-5D1A93D1725B}" dt="2024-09-19T19:15:34.085" v="540" actId="2696"/>
        <pc:sldMkLst>
          <pc:docMk/>
          <pc:sldMk cId="0" sldId="264"/>
        </pc:sldMkLst>
        <pc:spChg chg="mod">
          <ac:chgData name="Mrs Lampard" userId="9ade6006-f07a-4c93-b9fd-b2226fd7726d" providerId="ADAL" clId="{64FEA936-7810-4D3E-8906-5D1A93D1725B}" dt="2024-09-16T15:29:27.846" v="164" actId="114"/>
          <ac:spMkLst>
            <pc:docMk/>
            <pc:sldMk cId="0" sldId="264"/>
            <ac:spMk id="155" creationId="{00000000-0000-0000-0000-000000000000}"/>
          </ac:spMkLst>
        </pc:spChg>
      </pc:sldChg>
      <pc:sldChg chg="modSp mod">
        <pc:chgData name="Mrs Lampard" userId="9ade6006-f07a-4c93-b9fd-b2226fd7726d" providerId="ADAL" clId="{64FEA936-7810-4D3E-8906-5D1A93D1725B}" dt="2024-09-19T19:15:44.822" v="542" actId="20577"/>
        <pc:sldMkLst>
          <pc:docMk/>
          <pc:sldMk cId="0" sldId="265"/>
        </pc:sldMkLst>
        <pc:spChg chg="mod">
          <ac:chgData name="Mrs Lampard" userId="9ade6006-f07a-4c93-b9fd-b2226fd7726d" providerId="ADAL" clId="{64FEA936-7810-4D3E-8906-5D1A93D1725B}" dt="2024-09-19T19:15:44.822" v="542" actId="20577"/>
          <ac:spMkLst>
            <pc:docMk/>
            <pc:sldMk cId="0" sldId="265"/>
            <ac:spMk id="161" creationId="{00000000-0000-0000-0000-000000000000}"/>
          </ac:spMkLst>
        </pc:spChg>
      </pc:sldChg>
      <pc:sldChg chg="modSp mod">
        <pc:chgData name="Mrs Lampard" userId="9ade6006-f07a-4c93-b9fd-b2226fd7726d" providerId="ADAL" clId="{64FEA936-7810-4D3E-8906-5D1A93D1725B}" dt="2024-09-19T19:18:45.131" v="581" actId="5793"/>
        <pc:sldMkLst>
          <pc:docMk/>
          <pc:sldMk cId="0" sldId="267"/>
        </pc:sldMkLst>
        <pc:spChg chg="mod">
          <ac:chgData name="Mrs Lampard" userId="9ade6006-f07a-4c93-b9fd-b2226fd7726d" providerId="ADAL" clId="{64FEA936-7810-4D3E-8906-5D1A93D1725B}" dt="2024-09-19T19:18:45.131" v="581" actId="5793"/>
          <ac:spMkLst>
            <pc:docMk/>
            <pc:sldMk cId="0" sldId="267"/>
            <ac:spMk id="173" creationId="{00000000-0000-0000-0000-000000000000}"/>
          </ac:spMkLst>
        </pc:spChg>
      </pc:sldChg>
      <pc:sldChg chg="modSp mod">
        <pc:chgData name="Mrs Lampard" userId="9ade6006-f07a-4c93-b9fd-b2226fd7726d" providerId="ADAL" clId="{64FEA936-7810-4D3E-8906-5D1A93D1725B}" dt="2024-09-19T19:19:05.245" v="603" actId="20577"/>
        <pc:sldMkLst>
          <pc:docMk/>
          <pc:sldMk cId="0" sldId="268"/>
        </pc:sldMkLst>
        <pc:spChg chg="mod">
          <ac:chgData name="Mrs Lampard" userId="9ade6006-f07a-4c93-b9fd-b2226fd7726d" providerId="ADAL" clId="{64FEA936-7810-4D3E-8906-5D1A93D1725B}" dt="2024-09-19T19:19:05.245" v="603" actId="20577"/>
          <ac:spMkLst>
            <pc:docMk/>
            <pc:sldMk cId="0" sldId="268"/>
            <ac:spMk id="179" creationId="{00000000-0000-0000-0000-000000000000}"/>
          </ac:spMkLst>
        </pc:spChg>
      </pc:sldChg>
      <pc:sldChg chg="addSp delSp modSp new mod modClrScheme chgLayout">
        <pc:chgData name="Mrs Lampard" userId="9ade6006-f07a-4c93-b9fd-b2226fd7726d" providerId="ADAL" clId="{64FEA936-7810-4D3E-8906-5D1A93D1725B}" dt="2024-09-19T19:20:18.013" v="624" actId="1076"/>
        <pc:sldMkLst>
          <pc:docMk/>
          <pc:sldMk cId="1890022113" sldId="270"/>
        </pc:sldMkLst>
        <pc:spChg chg="add del mod ord">
          <ac:chgData name="Mrs Lampard" userId="9ade6006-f07a-4c93-b9fd-b2226fd7726d" providerId="ADAL" clId="{64FEA936-7810-4D3E-8906-5D1A93D1725B}" dt="2024-09-16T15:31:12.168" v="178" actId="700"/>
          <ac:spMkLst>
            <pc:docMk/>
            <pc:sldMk cId="1890022113" sldId="270"/>
            <ac:spMk id="2" creationId="{42582AE8-50C4-9E96-AF3A-1B2A48DFC9C6}"/>
          </ac:spMkLst>
        </pc:spChg>
        <pc:spChg chg="add del mod">
          <ac:chgData name="Mrs Lampard" userId="9ade6006-f07a-4c93-b9fd-b2226fd7726d" providerId="ADAL" clId="{64FEA936-7810-4D3E-8906-5D1A93D1725B}" dt="2024-09-16T15:31:10.028" v="177" actId="22"/>
          <ac:spMkLst>
            <pc:docMk/>
            <pc:sldMk cId="1890022113" sldId="270"/>
            <ac:spMk id="4" creationId="{32CDD625-2452-2DF5-9A61-E4AD20F2BBCC}"/>
          </ac:spMkLst>
        </pc:spChg>
        <pc:spChg chg="add del mod ord">
          <ac:chgData name="Mrs Lampard" userId="9ade6006-f07a-4c93-b9fd-b2226fd7726d" providerId="ADAL" clId="{64FEA936-7810-4D3E-8906-5D1A93D1725B}" dt="2024-09-16T15:31:09.222" v="175" actId="700"/>
          <ac:spMkLst>
            <pc:docMk/>
            <pc:sldMk cId="1890022113" sldId="270"/>
            <ac:spMk id="5" creationId="{27D7CEA4-7CFC-E9FB-14A5-857DD29DE509}"/>
          </ac:spMkLst>
        </pc:spChg>
        <pc:spChg chg="add del mod ord">
          <ac:chgData name="Mrs Lampard" userId="9ade6006-f07a-4c93-b9fd-b2226fd7726d" providerId="ADAL" clId="{64FEA936-7810-4D3E-8906-5D1A93D1725B}" dt="2024-09-16T15:31:09.222" v="175" actId="700"/>
          <ac:spMkLst>
            <pc:docMk/>
            <pc:sldMk cId="1890022113" sldId="270"/>
            <ac:spMk id="6" creationId="{60544A5D-B3D2-730B-F93C-036A9F5CBB17}"/>
          </ac:spMkLst>
        </pc:spChg>
        <pc:spChg chg="add del mod ord">
          <ac:chgData name="Mrs Lampard" userId="9ade6006-f07a-4c93-b9fd-b2226fd7726d" providerId="ADAL" clId="{64FEA936-7810-4D3E-8906-5D1A93D1725B}" dt="2024-09-16T15:31:09.222" v="175" actId="700"/>
          <ac:spMkLst>
            <pc:docMk/>
            <pc:sldMk cId="1890022113" sldId="270"/>
            <ac:spMk id="7" creationId="{0C4723E9-963A-8C7F-A6C7-CBFBBA0ADA63}"/>
          </ac:spMkLst>
        </pc:spChg>
        <pc:spChg chg="add del mod ord">
          <ac:chgData name="Mrs Lampard" userId="9ade6006-f07a-4c93-b9fd-b2226fd7726d" providerId="ADAL" clId="{64FEA936-7810-4D3E-8906-5D1A93D1725B}" dt="2024-09-16T15:31:09.222" v="175" actId="700"/>
          <ac:spMkLst>
            <pc:docMk/>
            <pc:sldMk cId="1890022113" sldId="270"/>
            <ac:spMk id="8" creationId="{E91B1C08-0269-F8DC-38E2-C577F13CD018}"/>
          </ac:spMkLst>
        </pc:spChg>
        <pc:spChg chg="add del mod ord">
          <ac:chgData name="Mrs Lampard" userId="9ade6006-f07a-4c93-b9fd-b2226fd7726d" providerId="ADAL" clId="{64FEA936-7810-4D3E-8906-5D1A93D1725B}" dt="2024-09-16T15:31:09.222" v="175" actId="700"/>
          <ac:spMkLst>
            <pc:docMk/>
            <pc:sldMk cId="1890022113" sldId="270"/>
            <ac:spMk id="9" creationId="{A9C2AE40-5DA1-ED13-D715-7B9B2730DB67}"/>
          </ac:spMkLst>
        </pc:spChg>
        <pc:spChg chg="add del mod ord">
          <ac:chgData name="Mrs Lampard" userId="9ade6006-f07a-4c93-b9fd-b2226fd7726d" providerId="ADAL" clId="{64FEA936-7810-4D3E-8906-5D1A93D1725B}" dt="2024-09-16T15:31:16.977" v="182" actId="700"/>
          <ac:spMkLst>
            <pc:docMk/>
            <pc:sldMk cId="1890022113" sldId="270"/>
            <ac:spMk id="10" creationId="{04BADBBB-6BD4-FA93-395F-E240B7EBD63E}"/>
          </ac:spMkLst>
        </pc:spChg>
        <pc:spChg chg="add del mod ord">
          <ac:chgData name="Mrs Lampard" userId="9ade6006-f07a-4c93-b9fd-b2226fd7726d" providerId="ADAL" clId="{64FEA936-7810-4D3E-8906-5D1A93D1725B}" dt="2024-09-16T15:31:16.977" v="182" actId="700"/>
          <ac:spMkLst>
            <pc:docMk/>
            <pc:sldMk cId="1890022113" sldId="270"/>
            <ac:spMk id="11" creationId="{B760A57A-73EA-4EC6-5050-74790CFB0235}"/>
          </ac:spMkLst>
        </pc:spChg>
        <pc:spChg chg="add del mod ord">
          <ac:chgData name="Mrs Lampard" userId="9ade6006-f07a-4c93-b9fd-b2226fd7726d" providerId="ADAL" clId="{64FEA936-7810-4D3E-8906-5D1A93D1725B}" dt="2024-09-16T15:31:16.977" v="182" actId="700"/>
          <ac:spMkLst>
            <pc:docMk/>
            <pc:sldMk cId="1890022113" sldId="270"/>
            <ac:spMk id="12" creationId="{6FFE4A27-2FD4-FBE8-0643-8E8B2F6BB86D}"/>
          </ac:spMkLst>
        </pc:spChg>
        <pc:spChg chg="add del mod ord">
          <ac:chgData name="Mrs Lampard" userId="9ade6006-f07a-4c93-b9fd-b2226fd7726d" providerId="ADAL" clId="{64FEA936-7810-4D3E-8906-5D1A93D1725B}" dt="2024-09-16T15:31:16.977" v="182" actId="700"/>
          <ac:spMkLst>
            <pc:docMk/>
            <pc:sldMk cId="1890022113" sldId="270"/>
            <ac:spMk id="13" creationId="{3D38D7D5-9B8E-D5D4-B009-6C8FC8FD0FED}"/>
          </ac:spMkLst>
        </pc:spChg>
        <pc:spChg chg="add del mod ord">
          <ac:chgData name="Mrs Lampard" userId="9ade6006-f07a-4c93-b9fd-b2226fd7726d" providerId="ADAL" clId="{64FEA936-7810-4D3E-8906-5D1A93D1725B}" dt="2024-09-16T15:31:16.977" v="182" actId="700"/>
          <ac:spMkLst>
            <pc:docMk/>
            <pc:sldMk cId="1890022113" sldId="270"/>
            <ac:spMk id="14" creationId="{25908A62-71DB-3705-A56C-2F2E2D6F7D29}"/>
          </ac:spMkLst>
        </pc:spChg>
        <pc:spChg chg="add mod ord">
          <ac:chgData name="Mrs Lampard" userId="9ade6006-f07a-4c93-b9fd-b2226fd7726d" providerId="ADAL" clId="{64FEA936-7810-4D3E-8906-5D1A93D1725B}" dt="2024-09-19T19:20:08.537" v="622" actId="122"/>
          <ac:spMkLst>
            <pc:docMk/>
            <pc:sldMk cId="1890022113" sldId="270"/>
            <ac:spMk id="15" creationId="{B2CA48DA-0474-2ABD-F45A-D3CE537005DF}"/>
          </ac:spMkLst>
        </pc:spChg>
        <pc:spChg chg="add mod ord">
          <ac:chgData name="Mrs Lampard" userId="9ade6006-f07a-4c93-b9fd-b2226fd7726d" providerId="ADAL" clId="{64FEA936-7810-4D3E-8906-5D1A93D1725B}" dt="2024-09-19T19:20:14.975" v="623" actId="1076"/>
          <ac:spMkLst>
            <pc:docMk/>
            <pc:sldMk cId="1890022113" sldId="270"/>
            <ac:spMk id="16" creationId="{22B46D13-00D5-7860-898D-FA31961612F0}"/>
          </ac:spMkLst>
        </pc:spChg>
        <pc:spChg chg="add mod ord">
          <ac:chgData name="Mrs Lampard" userId="9ade6006-f07a-4c93-b9fd-b2226fd7726d" providerId="ADAL" clId="{64FEA936-7810-4D3E-8906-5D1A93D1725B}" dt="2024-09-19T19:20:18.013" v="624" actId="1076"/>
          <ac:spMkLst>
            <pc:docMk/>
            <pc:sldMk cId="1890022113" sldId="270"/>
            <ac:spMk id="17" creationId="{86D3051A-6EF9-F107-3B1C-25552887F0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296260" y="2419045"/>
            <a:ext cx="5650085" cy="7635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296260" y="3182570"/>
            <a:ext cx="5650085" cy="6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  <a:defRPr sz="2800" b="0" i="0">
                <a:solidFill>
                  <a:srgbClr val="FFFF00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5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26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7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97" name="Google Shape;97;p28" descr="E:\websites\free-power-point-templates\2012\logos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685800" y="114300"/>
            <a:ext cx="6870700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685800" y="1371600"/>
            <a:ext cx="377190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body" idx="2"/>
          </p:nvPr>
        </p:nvSpPr>
        <p:spPr>
          <a:xfrm>
            <a:off x="4610100" y="1371600"/>
            <a:ext cx="377190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601670" y="281175"/>
            <a:ext cx="6108200" cy="572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alibri"/>
              <a:buNone/>
              <a:defRPr sz="3600">
                <a:solidFill>
                  <a:srgbClr val="7CC8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body" idx="1"/>
          </p:nvPr>
        </p:nvSpPr>
        <p:spPr>
          <a:xfrm>
            <a:off x="601670" y="1044701"/>
            <a:ext cx="6108200" cy="3663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>
            <a:spLocks noGrp="1"/>
          </p:cNvSpPr>
          <p:nvPr>
            <p:ph type="title"/>
          </p:nvPr>
        </p:nvSpPr>
        <p:spPr>
          <a:xfrm>
            <a:off x="601670" y="1044700"/>
            <a:ext cx="8093365" cy="6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alibri"/>
              <a:buNone/>
              <a:defRPr sz="3600">
                <a:solidFill>
                  <a:srgbClr val="7CC8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1"/>
          </p:nvPr>
        </p:nvSpPr>
        <p:spPr>
          <a:xfrm>
            <a:off x="536880" y="1946648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body" idx="2"/>
          </p:nvPr>
        </p:nvSpPr>
        <p:spPr>
          <a:xfrm>
            <a:off x="536880" y="2419045"/>
            <a:ext cx="4040188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3"/>
          </p:nvPr>
        </p:nvSpPr>
        <p:spPr>
          <a:xfrm>
            <a:off x="4572001" y="1946648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4"/>
          </p:nvPr>
        </p:nvSpPr>
        <p:spPr>
          <a:xfrm>
            <a:off x="4572001" y="2419045"/>
            <a:ext cx="4041775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>
            <a:spLocks noGrp="1"/>
          </p:cNvSpPr>
          <p:nvPr>
            <p:ph type="title"/>
          </p:nvPr>
        </p:nvSpPr>
        <p:spPr>
          <a:xfrm>
            <a:off x="448965" y="1044700"/>
            <a:ext cx="8246070" cy="6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alibri"/>
              <a:buNone/>
              <a:defRPr sz="3600">
                <a:solidFill>
                  <a:srgbClr val="7CC8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1"/>
          </p:nvPr>
        </p:nvSpPr>
        <p:spPr>
          <a:xfrm>
            <a:off x="448966" y="1655520"/>
            <a:ext cx="8246070" cy="3206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2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0" y="2783788"/>
            <a:ext cx="5955493" cy="72534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omic Sans MS"/>
              <a:buNone/>
            </a:pPr>
            <a:r>
              <a:rPr lang="en-GB" sz="5400">
                <a:latin typeface="Comic Sans MS"/>
                <a:ea typeface="Comic Sans MS"/>
                <a:cs typeface="Comic Sans MS"/>
                <a:sym typeface="Comic Sans MS"/>
              </a:rPr>
              <a:t>Welcome to Eagles!</a:t>
            </a:r>
            <a:endParaRPr/>
          </a:p>
        </p:txBody>
      </p:sp>
      <p:sp>
        <p:nvSpPr>
          <p:cNvPr id="103" name="Google Shape;103;p1"/>
          <p:cNvSpPr txBox="1">
            <a:spLocks noGrp="1"/>
          </p:cNvSpPr>
          <p:nvPr>
            <p:ph type="subTitle" idx="1"/>
          </p:nvPr>
        </p:nvSpPr>
        <p:spPr>
          <a:xfrm>
            <a:off x="448965" y="3487980"/>
            <a:ext cx="5955494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endParaRPr>
              <a:latin typeface="Oi"/>
              <a:ea typeface="Oi"/>
              <a:cs typeface="Oi"/>
              <a:sym typeface="Oi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endParaRPr>
              <a:latin typeface="Oi"/>
              <a:ea typeface="Oi"/>
              <a:cs typeface="Oi"/>
              <a:sym typeface="O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B2CA48DA-0474-2ABD-F45A-D3CE53700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3600" dirty="0">
                <a:solidFill>
                  <a:srgbClr val="7CC800"/>
                </a:solidFill>
                <a:latin typeface="Comic Sans MS"/>
              </a:rPr>
              <a:t>PSHE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2B46D13-00D5-7860-898D-FA3196161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9700" y="1044700"/>
            <a:ext cx="3583753" cy="3663766"/>
          </a:xfrm>
        </p:spPr>
        <p:txBody>
          <a:bodyPr>
            <a:normAutofit/>
          </a:bodyPr>
          <a:lstStyle/>
          <a:p>
            <a:pPr marL="50800" indent="0" algn="ctr" fontAlgn="base">
              <a:spcAft>
                <a:spcPts val="1000"/>
              </a:spcAft>
              <a:buNone/>
            </a:pPr>
            <a:r>
              <a:rPr lang="en-GB" sz="1400" dirty="0">
                <a:latin typeface="Comic Sans MS"/>
              </a:rPr>
              <a:t>At Frieth school PSHE is a taught subject.  PSHE is timetabled once a week and delivered by class teachers.</a:t>
            </a:r>
          </a:p>
          <a:p>
            <a:pPr marL="50800" indent="0" algn="ctr" fontAlgn="base">
              <a:spcAft>
                <a:spcPts val="1000"/>
              </a:spcAft>
              <a:buNone/>
            </a:pPr>
            <a:r>
              <a:rPr lang="en-GB" sz="1400" dirty="0">
                <a:latin typeface="Comic Sans MS"/>
              </a:rPr>
              <a:t> The PSHE curriculum has been designed to ensure pupils receive a relevant and age- appropriate education to support them in their lives now and in the future. </a:t>
            </a:r>
          </a:p>
          <a:p>
            <a:pPr marL="50800" indent="0" fontAlgn="base">
              <a:spcAft>
                <a:spcPts val="1000"/>
              </a:spcAft>
              <a:buNone/>
            </a:pPr>
            <a:r>
              <a:rPr lang="en-GB" sz="1200" dirty="0">
                <a:latin typeface="Comic Sans MS"/>
              </a:rPr>
              <a:t>Core theme 1: Relationships</a:t>
            </a:r>
          </a:p>
          <a:p>
            <a:pPr marL="50800" indent="0" fontAlgn="base">
              <a:spcAft>
                <a:spcPts val="1000"/>
              </a:spcAft>
              <a:buNone/>
            </a:pPr>
            <a:r>
              <a:rPr lang="en-GB" sz="1200" dirty="0">
                <a:latin typeface="Comic Sans MS"/>
              </a:rPr>
              <a:t>Core theme 2: Living in the Wider World </a:t>
            </a:r>
          </a:p>
          <a:p>
            <a:pPr marL="50800" indent="0" fontAlgn="base">
              <a:spcAft>
                <a:spcPts val="1000"/>
              </a:spcAft>
              <a:buNone/>
            </a:pPr>
            <a:r>
              <a:rPr lang="en-GB" sz="1200" dirty="0">
                <a:latin typeface="Comic Sans MS"/>
              </a:rPr>
              <a:t>Core theme 3: Health and Well Being</a:t>
            </a:r>
          </a:p>
          <a:p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6D3051A-6EF9-F107-3B1C-25552887F082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999571" y="1044700"/>
            <a:ext cx="4519961" cy="3394075"/>
          </a:xfrm>
        </p:spPr>
        <p:txBody>
          <a:bodyPr>
            <a:normAutofit/>
          </a:bodyPr>
          <a:lstStyle/>
          <a:p>
            <a:pPr marL="50800" indent="0" algn="l" fontAlgn="base">
              <a:buNone/>
            </a:pPr>
            <a:r>
              <a:rPr lang="en-GB" sz="1500" dirty="0">
                <a:latin typeface="Comic Sans MS"/>
              </a:rPr>
              <a:t>We teach the scientific names of body parts from Year 1 and introduce the following key words through the Christopher Winter and PSHE Association resources:</a:t>
            </a:r>
          </a:p>
          <a:p>
            <a:pPr marL="50800" indent="0" algn="l" fontAlgn="base">
              <a:buNone/>
            </a:pPr>
            <a:r>
              <a:rPr lang="en-GB" sz="1500" dirty="0">
                <a:latin typeface="Comic Sans MS"/>
              </a:rPr>
              <a:t>Year 5 – puberty, physical changes, moods, periods, tampons, sanitary towels, wet dreams, semen, erection, sweat, breasts, spots, pubic hair, facial hair, underarm hair, sexual feelings.</a:t>
            </a:r>
          </a:p>
          <a:p>
            <a:pPr marL="50800" indent="0" algn="l" fontAlgn="base">
              <a:buNone/>
            </a:pPr>
            <a:r>
              <a:rPr lang="en-GB" sz="1500" dirty="0">
                <a:latin typeface="Comic Sans MS"/>
              </a:rPr>
              <a:t>Year 6 – womb, sperm, fertilisation, pregnancy, sexual intercourse, twins, fostering, adoption, relationship, friendship, love, consent, intimacy, communication, personal/private information.</a:t>
            </a:r>
          </a:p>
          <a:p>
            <a:pPr marL="50800" indent="0" algn="ctr" fontAlgn="base">
              <a:buNone/>
            </a:pPr>
            <a:r>
              <a:rPr lang="en-GB" sz="1500" dirty="0">
                <a:solidFill>
                  <a:srgbClr val="FF0000"/>
                </a:solidFill>
                <a:latin typeface="Comic Sans MS"/>
              </a:rPr>
              <a:t>Non-statutory conception lesson in year 6 only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022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"/>
          <p:cNvSpPr txBox="1">
            <a:spLocks noGrp="1"/>
          </p:cNvSpPr>
          <p:nvPr>
            <p:ph type="title"/>
          </p:nvPr>
        </p:nvSpPr>
        <p:spPr>
          <a:xfrm>
            <a:off x="448964" y="281175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Links to the Church</a:t>
            </a:r>
            <a:endParaRPr/>
          </a:p>
        </p:txBody>
      </p:sp>
      <p:sp>
        <p:nvSpPr>
          <p:cNvPr id="167" name="Google Shape;167;p11"/>
          <p:cNvSpPr txBox="1">
            <a:spLocks noGrp="1"/>
          </p:cNvSpPr>
          <p:nvPr>
            <p:ph type="body" idx="1"/>
          </p:nvPr>
        </p:nvSpPr>
        <p:spPr>
          <a:xfrm>
            <a:off x="448965" y="1044699"/>
            <a:ext cx="7177135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>
                <a:latin typeface="Comic Sans MS"/>
                <a:ea typeface="Comic Sans MS"/>
                <a:cs typeface="Comic Sans MS"/>
                <a:sym typeface="Comic Sans MS"/>
              </a:rPr>
              <a:t>We are also very fortunate to welcome back Reverend Sue Morton and to welcome in Reverend Andy who has replaced Reverend Sue </a:t>
            </a:r>
            <a:r>
              <a:rPr lang="en-GB" sz="2400" dirty="0" err="1">
                <a:latin typeface="Comic Sans MS"/>
                <a:ea typeface="Comic Sans MS"/>
                <a:cs typeface="Comic Sans MS"/>
                <a:sym typeface="Comic Sans MS"/>
              </a:rPr>
              <a:t>Lepp</a:t>
            </a:r>
            <a:r>
              <a:rPr lang="en-GB" sz="2400" dirty="0"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>
                <a:latin typeface="Comic Sans MS"/>
                <a:ea typeface="Comic Sans MS"/>
                <a:cs typeface="Comic Sans MS"/>
                <a:sym typeface="Comic Sans MS"/>
              </a:rPr>
              <a:t>Our school vision is ‘Let your Light Shine’.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>
                <a:latin typeface="Comic Sans MS"/>
                <a:ea typeface="Comic Sans MS"/>
                <a:cs typeface="Comic Sans MS"/>
                <a:sym typeface="Comic Sans MS"/>
              </a:rPr>
              <a:t>This encourages our children to show the world how wonderful they are, in both the good character and values they display and in their unique qualities and talents.</a:t>
            </a:r>
            <a:endParaRPr sz="24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"/>
          <p:cNvSpPr txBox="1">
            <a:spLocks noGrp="1"/>
          </p:cNvSpPr>
          <p:nvPr>
            <p:ph type="title"/>
          </p:nvPr>
        </p:nvSpPr>
        <p:spPr>
          <a:xfrm>
            <a:off x="601670" y="281175"/>
            <a:ext cx="6108200" cy="572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ct val="1000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SATs</a:t>
            </a:r>
            <a:endParaRPr/>
          </a:p>
        </p:txBody>
      </p:sp>
      <p:sp>
        <p:nvSpPr>
          <p:cNvPr id="173" name="Google Shape;173;p12"/>
          <p:cNvSpPr txBox="1">
            <a:spLocks noGrp="1"/>
          </p:cNvSpPr>
          <p:nvPr>
            <p:ph type="body" idx="1"/>
          </p:nvPr>
        </p:nvSpPr>
        <p:spPr>
          <a:xfrm>
            <a:off x="601670" y="1044701"/>
            <a:ext cx="6512808" cy="3663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342900" lvl="0" indent="-34293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For Year 6 pupils, SATs will be taking place in w.c. 12</a:t>
            </a:r>
            <a:r>
              <a:rPr lang="en-GB" sz="3600" baseline="30000" dirty="0"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 May 2025.</a:t>
            </a:r>
            <a:endParaRPr sz="2900" dirty="0"/>
          </a:p>
          <a:p>
            <a:pPr marL="342900" lvl="0" indent="-342931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These will cover:</a:t>
            </a:r>
            <a:endParaRPr sz="2900" dirty="0"/>
          </a:p>
          <a:p>
            <a:pPr marL="0" lvl="0" indent="0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          Spelling, punctuation and grammar (</a:t>
            </a:r>
            <a:r>
              <a:rPr lang="en-GB" sz="3600" dirty="0" err="1">
                <a:latin typeface="Comic Sans MS"/>
                <a:ea typeface="Comic Sans MS"/>
                <a:cs typeface="Comic Sans MS"/>
                <a:sym typeface="Comic Sans MS"/>
              </a:rPr>
              <a:t>SpaG</a:t>
            </a: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  <a:endParaRPr sz="2900" dirty="0"/>
          </a:p>
          <a:p>
            <a:pPr marL="0" lvl="0" indent="0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          Reading Comprehension</a:t>
            </a:r>
            <a:endParaRPr sz="2900" dirty="0"/>
          </a:p>
          <a:p>
            <a:pPr marL="0" lvl="0" indent="0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          Arithmetic</a:t>
            </a:r>
            <a:endParaRPr sz="2900" dirty="0"/>
          </a:p>
          <a:p>
            <a:pPr marL="0" lvl="0" indent="0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          Mathematical reasoning and problem solving</a:t>
            </a:r>
          </a:p>
          <a:p>
            <a:pPr marL="0" lvl="0" indent="0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900" dirty="0"/>
          </a:p>
          <a:p>
            <a:pPr marL="342900" lvl="0" indent="-342931" algn="l" rtl="0"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3600" dirty="0">
                <a:latin typeface="Comic Sans MS"/>
                <a:ea typeface="Comic Sans MS"/>
                <a:cs typeface="Comic Sans MS"/>
                <a:sym typeface="Comic Sans MS"/>
              </a:rPr>
              <a:t>Throughout the year, we will work to prepare the Year 6 pupils as best we can for these government tests. This will include the children taking ‘mock SATs in October and February.</a:t>
            </a:r>
            <a:endParaRPr sz="29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258445" algn="l" rtl="0">
              <a:spcBef>
                <a:spcPts val="26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"/>
          <p:cNvSpPr txBox="1">
            <a:spLocks noGrp="1"/>
          </p:cNvSpPr>
          <p:nvPr>
            <p:ph type="title"/>
          </p:nvPr>
        </p:nvSpPr>
        <p:spPr>
          <a:xfrm>
            <a:off x="448964" y="281175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Communication</a:t>
            </a:r>
            <a:endParaRPr/>
          </a:p>
        </p:txBody>
      </p:sp>
      <p:sp>
        <p:nvSpPr>
          <p:cNvPr id="179" name="Google Shape;179;p13"/>
          <p:cNvSpPr txBox="1">
            <a:spLocks noGrp="1"/>
          </p:cNvSpPr>
          <p:nvPr>
            <p:ph type="body" idx="1"/>
          </p:nvPr>
        </p:nvSpPr>
        <p:spPr>
          <a:xfrm>
            <a:off x="448965" y="1044699"/>
            <a:ext cx="7177135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It is very important that the children feel they can talk to their teachers if they have a worry.</a:t>
            </a:r>
            <a:endParaRPr dirty="0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If parents have any concerns, please feel free to see me on the gate at the end of the day, write a note in your child’s reading record or email me. </a:t>
            </a: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"/>
          <p:cNvSpPr txBox="1">
            <a:spLocks noGrp="1"/>
          </p:cNvSpPr>
          <p:nvPr>
            <p:ph type="title"/>
          </p:nvPr>
        </p:nvSpPr>
        <p:spPr>
          <a:xfrm>
            <a:off x="1212490" y="1808225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Any Questions?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 txBox="1">
            <a:spLocks noGrp="1"/>
          </p:cNvSpPr>
          <p:nvPr>
            <p:ph type="title"/>
          </p:nvPr>
        </p:nvSpPr>
        <p:spPr>
          <a:xfrm>
            <a:off x="1517900" y="891995"/>
            <a:ext cx="515302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Eagles’ Team</a:t>
            </a:r>
            <a:endParaRPr/>
          </a:p>
        </p:txBody>
      </p:sp>
      <p:sp>
        <p:nvSpPr>
          <p:cNvPr id="109" name="Google Shape;109;p2"/>
          <p:cNvSpPr txBox="1">
            <a:spLocks noGrp="1"/>
          </p:cNvSpPr>
          <p:nvPr>
            <p:ph type="body" idx="1"/>
          </p:nvPr>
        </p:nvSpPr>
        <p:spPr>
          <a:xfrm>
            <a:off x="296261" y="1351360"/>
            <a:ext cx="7787954" cy="305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sz="2100" dirty="0">
                <a:latin typeface="Comic Sans MS"/>
                <a:ea typeface="Comic Sans MS"/>
                <a:cs typeface="Comic Sans MS"/>
                <a:sym typeface="Comic Sans MS"/>
              </a:rPr>
              <a:t>Mrs Lampard (Monday - Wednesday and Fridays)</a:t>
            </a:r>
            <a:endParaRPr dirty="0"/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sz="2100" dirty="0">
                <a:latin typeface="Comic Sans MS"/>
                <a:ea typeface="Comic Sans MS"/>
                <a:cs typeface="Comic Sans MS"/>
                <a:sym typeface="Comic Sans MS"/>
              </a:rPr>
              <a:t>Mr Gosling (Thursdays)</a:t>
            </a: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lang="en-GB" sz="21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sz="2100" dirty="0">
                <a:latin typeface="Comic Sans MS"/>
                <a:ea typeface="Comic Sans MS"/>
                <a:cs typeface="Comic Sans MS"/>
                <a:sym typeface="Comic Sans MS"/>
              </a:rPr>
              <a:t>TAs:</a:t>
            </a: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sz="2100" dirty="0">
                <a:latin typeface="Comic Sans MS"/>
                <a:ea typeface="Comic Sans MS"/>
                <a:cs typeface="Comic Sans MS"/>
                <a:sym typeface="Comic Sans MS"/>
              </a:rPr>
              <a:t>Mrs Palmer (Monday and Tuesday)</a:t>
            </a: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sz="2100" dirty="0">
                <a:latin typeface="Comic Sans MS"/>
                <a:ea typeface="Comic Sans MS"/>
                <a:cs typeface="Comic Sans MS"/>
                <a:sym typeface="Comic Sans MS"/>
              </a:rPr>
              <a:t>Mrs Currie (Wednesday-Friday) </a:t>
            </a: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1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0" name="Google Shape;110;p2" descr="Image result for rAMAN hERR LOWBROOK ACADEMY"/>
          <p:cNvSpPr/>
          <p:nvPr/>
        </p:nvSpPr>
        <p:spPr>
          <a:xfrm>
            <a:off x="1117997" y="-102394"/>
            <a:ext cx="228601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>
            <a:spLocks noGrp="1"/>
          </p:cNvSpPr>
          <p:nvPr>
            <p:ph type="title"/>
          </p:nvPr>
        </p:nvSpPr>
        <p:spPr>
          <a:xfrm>
            <a:off x="448964" y="281175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Curriculum Areas</a:t>
            </a:r>
            <a:endParaRPr/>
          </a:p>
        </p:txBody>
      </p:sp>
      <p:sp>
        <p:nvSpPr>
          <p:cNvPr id="116" name="Google Shape;116;p3"/>
          <p:cNvSpPr txBox="1">
            <a:spLocks noGrp="1"/>
          </p:cNvSpPr>
          <p:nvPr>
            <p:ph type="body" idx="1"/>
          </p:nvPr>
        </p:nvSpPr>
        <p:spPr>
          <a:xfrm>
            <a:off x="448964" y="1044699"/>
            <a:ext cx="8398775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English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Mathematics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Science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History and Geography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Art and DT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Physical Education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Religious Education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Computing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Music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PSHE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>
                <a:latin typeface="Comic Sans MS"/>
                <a:ea typeface="Comic Sans MS"/>
                <a:cs typeface="Comic Sans MS"/>
                <a:sym typeface="Comic Sans MS"/>
              </a:rPr>
              <a:t>French</a:t>
            </a:r>
            <a:endParaRPr sz="2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just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b="1" i="1">
                <a:latin typeface="Comic Sans MS"/>
                <a:ea typeface="Comic Sans MS"/>
                <a:cs typeface="Comic Sans MS"/>
                <a:sym typeface="Comic Sans MS"/>
              </a:rPr>
              <a:t>Please see the curriculum letter for more details around what the children will be covering in each subject. A timetable is also available on the class page of the school website.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 txBox="1">
            <a:spLocks noGrp="1"/>
          </p:cNvSpPr>
          <p:nvPr>
            <p:ph type="title"/>
          </p:nvPr>
        </p:nvSpPr>
        <p:spPr>
          <a:xfrm>
            <a:off x="536880" y="1037559"/>
            <a:ext cx="8093365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Rewards and Sanctions</a:t>
            </a:r>
            <a:endParaRPr/>
          </a:p>
        </p:txBody>
      </p:sp>
      <p:sp>
        <p:nvSpPr>
          <p:cNvPr id="122" name="Google Shape;122;p4"/>
          <p:cNvSpPr txBox="1">
            <a:spLocks noGrp="1"/>
          </p:cNvSpPr>
          <p:nvPr>
            <p:ph type="body" idx="1"/>
          </p:nvPr>
        </p:nvSpPr>
        <p:spPr>
          <a:xfrm>
            <a:off x="536880" y="1960930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Rewards:</a:t>
            </a:r>
            <a:endParaRPr/>
          </a:p>
        </p:txBody>
      </p:sp>
      <p:sp>
        <p:nvSpPr>
          <p:cNvPr id="123" name="Google Shape;123;p4"/>
          <p:cNvSpPr txBox="1">
            <a:spLocks noGrp="1"/>
          </p:cNvSpPr>
          <p:nvPr>
            <p:ph type="body" idx="2"/>
          </p:nvPr>
        </p:nvSpPr>
        <p:spPr>
          <a:xfrm>
            <a:off x="1071348" y="2419045"/>
            <a:ext cx="2966185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dirty="0">
                <a:latin typeface="Comic Sans MS"/>
                <a:ea typeface="Comic Sans MS"/>
                <a:cs typeface="Comic Sans MS"/>
                <a:sym typeface="Comic Sans MS"/>
              </a:rPr>
              <a:t>House Points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dirty="0">
                <a:latin typeface="Comic Sans MS"/>
                <a:ea typeface="Comic Sans MS"/>
                <a:cs typeface="Comic Sans MS"/>
                <a:sym typeface="Comic Sans MS"/>
              </a:rPr>
              <a:t>Rainbow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dirty="0">
                <a:latin typeface="Comic Sans MS"/>
                <a:ea typeface="Comic Sans MS"/>
                <a:cs typeface="Comic Sans MS"/>
                <a:sym typeface="Comic Sans MS"/>
              </a:rPr>
              <a:t>Special Mention</a:t>
            </a: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dirty="0">
                <a:latin typeface="Comic Sans MS"/>
                <a:sym typeface="Comic Sans MS"/>
              </a:rPr>
              <a:t>Head Teacher’s Award </a:t>
            </a:r>
            <a:endParaRPr dirty="0"/>
          </a:p>
        </p:txBody>
      </p:sp>
      <p:sp>
        <p:nvSpPr>
          <p:cNvPr id="124" name="Google Shape;124;p4"/>
          <p:cNvSpPr txBox="1">
            <a:spLocks noGrp="1"/>
          </p:cNvSpPr>
          <p:nvPr>
            <p:ph type="body" idx="3"/>
          </p:nvPr>
        </p:nvSpPr>
        <p:spPr>
          <a:xfrm>
            <a:off x="4572001" y="1960930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Sanctions:</a:t>
            </a:r>
            <a:endParaRPr/>
          </a:p>
        </p:txBody>
      </p:sp>
      <p:sp>
        <p:nvSpPr>
          <p:cNvPr id="125" name="Google Shape;125;p4"/>
          <p:cNvSpPr txBox="1">
            <a:spLocks noGrp="1"/>
          </p:cNvSpPr>
          <p:nvPr>
            <p:ph type="body" idx="4"/>
          </p:nvPr>
        </p:nvSpPr>
        <p:spPr>
          <a:xfrm>
            <a:off x="4572001" y="2433327"/>
            <a:ext cx="4041775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Verbal Warning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Minutes off break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Sent to SLT 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Note/call home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>
            <a:spLocks noGrp="1"/>
          </p:cNvSpPr>
          <p:nvPr>
            <p:ph type="title"/>
          </p:nvPr>
        </p:nvSpPr>
        <p:spPr>
          <a:xfrm>
            <a:off x="448965" y="128470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Homework</a:t>
            </a:r>
            <a:endParaRPr/>
          </a:p>
        </p:txBody>
      </p:sp>
      <p:sp>
        <p:nvSpPr>
          <p:cNvPr id="131" name="Google Shape;131;p5"/>
          <p:cNvSpPr txBox="1">
            <a:spLocks noGrp="1"/>
          </p:cNvSpPr>
          <p:nvPr>
            <p:ph type="body" idx="1"/>
          </p:nvPr>
        </p:nvSpPr>
        <p:spPr>
          <a:xfrm>
            <a:off x="448965" y="891995"/>
            <a:ext cx="7177135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All homework (apart from spellings) will be set on Monday, as follows: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	- A comprehension task –new CGP book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	- Mathletics online 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It is expected that children will turn this homework in by 9am on the following Monday morning.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omic Sans MS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On Thursday:</a:t>
            </a: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- Weekly list of 10 spellings to learn for the following Thursday </a:t>
            </a: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>
            <a:spLocks noGrp="1"/>
          </p:cNvSpPr>
          <p:nvPr>
            <p:ph type="title"/>
          </p:nvPr>
        </p:nvSpPr>
        <p:spPr>
          <a:xfrm>
            <a:off x="448965" y="128470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Homework</a:t>
            </a:r>
            <a:endParaRPr/>
          </a:p>
        </p:txBody>
      </p:sp>
      <p:sp>
        <p:nvSpPr>
          <p:cNvPr id="137" name="Google Shape;137;p6"/>
          <p:cNvSpPr txBox="1">
            <a:spLocks noGrp="1"/>
          </p:cNvSpPr>
          <p:nvPr>
            <p:ph type="body" idx="1"/>
          </p:nvPr>
        </p:nvSpPr>
        <p:spPr>
          <a:xfrm>
            <a:off x="448965" y="891995"/>
            <a:ext cx="7329840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Children should also be reading daily and recording what they have read each day. This will be checked regularly.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If homework is not completed by the due date, children may be asked to stay in for part of their lunch break and complete some or all of it.</a:t>
            </a:r>
            <a:endParaRPr dirty="0"/>
          </a:p>
          <a:p>
            <a:pPr marL="342900" lvl="0" indent="-215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If children are having difficulties with homework, please let me know so that we can go over it again with them.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>
            <a:spLocks noGrp="1"/>
          </p:cNvSpPr>
          <p:nvPr>
            <p:ph type="title"/>
          </p:nvPr>
        </p:nvSpPr>
        <p:spPr>
          <a:xfrm>
            <a:off x="448965" y="128470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Homework</a:t>
            </a:r>
            <a:endParaRPr/>
          </a:p>
        </p:txBody>
      </p:sp>
      <p:sp>
        <p:nvSpPr>
          <p:cNvPr id="143" name="Google Shape;143;p7"/>
          <p:cNvSpPr txBox="1">
            <a:spLocks noGrp="1"/>
          </p:cNvSpPr>
          <p:nvPr>
            <p:ph type="body" idx="1"/>
          </p:nvPr>
        </p:nvSpPr>
        <p:spPr>
          <a:xfrm>
            <a:off x="448965" y="891995"/>
            <a:ext cx="7177135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Spelling Stars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Children have already completed this half term’s baseline assessment of their Spelling Star.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They will have brought home a copy, with the words that they need to practise highlighted.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Children will be retested on their Spelling Star at the end of each half term; please support your child in making sure that they are practising these words in addition to their other homework.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"/>
          <p:cNvSpPr txBox="1">
            <a:spLocks noGrp="1"/>
          </p:cNvSpPr>
          <p:nvPr>
            <p:ph type="title"/>
          </p:nvPr>
        </p:nvSpPr>
        <p:spPr>
          <a:xfrm>
            <a:off x="448965" y="128470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Homework</a:t>
            </a:r>
            <a:endParaRPr/>
          </a:p>
        </p:txBody>
      </p:sp>
      <p:sp>
        <p:nvSpPr>
          <p:cNvPr id="149" name="Google Shape;149;p8"/>
          <p:cNvSpPr txBox="1">
            <a:spLocks noGrp="1"/>
          </p:cNvSpPr>
          <p:nvPr>
            <p:ph type="body" idx="1"/>
          </p:nvPr>
        </p:nvSpPr>
        <p:spPr>
          <a:xfrm>
            <a:off x="448965" y="891995"/>
            <a:ext cx="7177135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Maths Timetables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We will continue to work on the times table maths on a regular basis in school.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>
                <a:latin typeface="Comic Sans MS"/>
                <a:ea typeface="Comic Sans MS"/>
                <a:cs typeface="Comic Sans MS"/>
                <a:sym typeface="Comic Sans MS"/>
              </a:rPr>
              <a:t>Where possible, please also continue to support your child at home by making sure they are secure and confident in their times table knowledge.</a:t>
            </a:r>
          </a:p>
          <a:p>
            <a:pPr marL="0" lvl="0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en-GB"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>
            <a:spLocks noGrp="1"/>
          </p:cNvSpPr>
          <p:nvPr>
            <p:ph type="title"/>
          </p:nvPr>
        </p:nvSpPr>
        <p:spPr>
          <a:xfrm>
            <a:off x="448964" y="281175"/>
            <a:ext cx="6566316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CC800"/>
              </a:buClr>
              <a:buSzPts val="3600"/>
              <a:buFont typeface="Comic Sans MS"/>
              <a:buNone/>
            </a:pPr>
            <a:r>
              <a:rPr lang="en-GB" dirty="0">
                <a:latin typeface="Comic Sans MS"/>
                <a:ea typeface="Comic Sans MS"/>
                <a:cs typeface="Comic Sans MS"/>
                <a:sym typeface="Comic Sans MS"/>
              </a:rPr>
              <a:t>Uniform</a:t>
            </a:r>
            <a:endParaRPr dirty="0"/>
          </a:p>
        </p:txBody>
      </p:sp>
      <p:sp>
        <p:nvSpPr>
          <p:cNvPr id="161" name="Google Shape;161;p10"/>
          <p:cNvSpPr txBox="1">
            <a:spLocks noGrp="1"/>
          </p:cNvSpPr>
          <p:nvPr>
            <p:ph type="body" idx="1"/>
          </p:nvPr>
        </p:nvSpPr>
        <p:spPr>
          <a:xfrm>
            <a:off x="448965" y="1044699"/>
            <a:ext cx="7177135" cy="3970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At Frieth, we believe that the school uniform contributes to our school ethos and instils a sense of belonging to the school. We ask our children to take pride in their appearance and to look smart in school.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School sweatshirt / plain royal blue cardigan or jumper</a:t>
            </a:r>
            <a:endParaRPr dirty="0"/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White or pale blue polo shirt</a:t>
            </a:r>
            <a:endParaRPr dirty="0"/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Black or grey skirt or trousers</a:t>
            </a:r>
            <a:endParaRPr dirty="0"/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White, grey or black socks / black tights</a:t>
            </a:r>
            <a:endParaRPr dirty="0"/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Fleece for outdoor wear (optional)</a:t>
            </a:r>
            <a:endParaRPr dirty="0"/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School tie (optional)</a:t>
            </a:r>
            <a:endParaRPr dirty="0"/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Black low-heeled shoes / sandals without open toes.  Boots and sling backs are not allowed.</a:t>
            </a:r>
            <a:endParaRPr dirty="0"/>
          </a:p>
          <a:p>
            <a:pPr marL="34290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In the summer, pupils may choose to wear a royal blue and white checked dress or shorts.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 </a:t>
            </a: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a226ea9-2d24-4178-863a-1b4fa6d41888" xsi:nil="true"/>
    <lcf76f155ced4ddcb4097134ff3c332f xmlns="0c093f3a-69ed-415e-bb17-0f4952f7cbb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2E092B4A33C489A85F4A3A516BA98" ma:contentTypeVersion="15" ma:contentTypeDescription="Create a new document." ma:contentTypeScope="" ma:versionID="649a01a5ca3fb39cea0c3cd246c9b188">
  <xsd:schema xmlns:xsd="http://www.w3.org/2001/XMLSchema" xmlns:xs="http://www.w3.org/2001/XMLSchema" xmlns:p="http://schemas.microsoft.com/office/2006/metadata/properties" xmlns:ns2="0c093f3a-69ed-415e-bb17-0f4952f7cbb5" xmlns:ns3="9a226ea9-2d24-4178-863a-1b4fa6d41888" targetNamespace="http://schemas.microsoft.com/office/2006/metadata/properties" ma:root="true" ma:fieldsID="23c3933f5b31bb7afaa814b9f6e9a1ff" ns2:_="" ns3:_="">
    <xsd:import namespace="0c093f3a-69ed-415e-bb17-0f4952f7cbb5"/>
    <xsd:import namespace="9a226ea9-2d24-4178-863a-1b4fa6d418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93f3a-69ed-415e-bb17-0f4952f7cb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e76e8c8-5ecf-4b06-b55d-466b644f09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226ea9-2d24-4178-863a-1b4fa6d418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c2cdfc1-1625-4eeb-980e-be617139a0c9}" ma:internalName="TaxCatchAll" ma:showField="CatchAllData" ma:web="9a226ea9-2d24-4178-863a-1b4fa6d418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93ABAA-EF8A-4ED6-9850-E8CB52228BCE}">
  <ds:schemaRefs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0c093f3a-69ed-415e-bb17-0f4952f7cbb5"/>
    <ds:schemaRef ds:uri="9a226ea9-2d24-4178-863a-1b4fa6d41888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ADF96AB-CDC3-42C5-8619-CE9669C524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625E9D-1776-44A4-AF1C-B9354877E4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093f3a-69ed-415e-bb17-0f4952f7cbb5"/>
    <ds:schemaRef ds:uri="9a226ea9-2d24-4178-863a-1b4fa6d41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882</Words>
  <Application>Microsoft Office PowerPoint</Application>
  <PresentationFormat>On-screen Show (16:9)</PresentationFormat>
  <Paragraphs>107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Comic Sans MS</vt:lpstr>
      <vt:lpstr>Arial</vt:lpstr>
      <vt:lpstr>Calibri</vt:lpstr>
      <vt:lpstr>Oi</vt:lpstr>
      <vt:lpstr>Office Theme</vt:lpstr>
      <vt:lpstr>Welcome to Eagles!</vt:lpstr>
      <vt:lpstr>Eagles’ Team</vt:lpstr>
      <vt:lpstr>Curriculum Areas</vt:lpstr>
      <vt:lpstr>Rewards and Sanctions</vt:lpstr>
      <vt:lpstr>Homework</vt:lpstr>
      <vt:lpstr>Homework</vt:lpstr>
      <vt:lpstr>Homework</vt:lpstr>
      <vt:lpstr>Homework</vt:lpstr>
      <vt:lpstr>Uniform</vt:lpstr>
      <vt:lpstr>PSHE</vt:lpstr>
      <vt:lpstr>Links to the Church</vt:lpstr>
      <vt:lpstr>SATs</vt:lpstr>
      <vt:lpstr>Communication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Eagles!</dc:title>
  <dc:creator>Natalie Lampard</dc:creator>
  <cp:lastModifiedBy>Mrs Lampard</cp:lastModifiedBy>
  <cp:revision>9</cp:revision>
  <dcterms:created xsi:type="dcterms:W3CDTF">2017-07-14T17:38:22Z</dcterms:created>
  <dcterms:modified xsi:type="dcterms:W3CDTF">2024-09-19T19:20:19Z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0x01010048C2E092B4A33C489A85F4A3A516BA98</vt:lpwstr>
  </property>
  <property fmtid="{D5CDD505-2E9C-101B-9397-08002B2CF9AE}" pid="3" name="Order">
    <vt:r8>3506200</vt:r8>
  </property>
</Properties>
</file>