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800" y="-41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C387F2-4982-4E17-8F0F-099DED633133}" type="datetimeFigureOut">
              <a:rPr lang="en-GB" smtClean="0"/>
              <a:t>30/05/2013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394963-A2C8-4AE7-BAE4-1A8CA0DC0C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64732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4963-A2C8-4AE7-BAE4-1A8CA0DC0CA3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05583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FC40D-EC6F-4A8A-804C-80AA294758A0}" type="datetimeFigureOut">
              <a:rPr lang="en-GB" smtClean="0"/>
              <a:t>30/05/2013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0310F-AD16-4102-BBBD-53EAA0C673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7439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FC40D-EC6F-4A8A-804C-80AA294758A0}" type="datetimeFigureOut">
              <a:rPr lang="en-GB" smtClean="0"/>
              <a:t>30/05/2013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0310F-AD16-4102-BBBD-53EAA0C673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8902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FC40D-EC6F-4A8A-804C-80AA294758A0}" type="datetimeFigureOut">
              <a:rPr lang="en-GB" smtClean="0"/>
              <a:t>30/05/2013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0310F-AD16-4102-BBBD-53EAA0C673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5795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FC40D-EC6F-4A8A-804C-80AA294758A0}" type="datetimeFigureOut">
              <a:rPr lang="en-GB" smtClean="0"/>
              <a:t>30/05/2013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0310F-AD16-4102-BBBD-53EAA0C673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141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FC40D-EC6F-4A8A-804C-80AA294758A0}" type="datetimeFigureOut">
              <a:rPr lang="en-GB" smtClean="0"/>
              <a:t>30/05/2013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0310F-AD16-4102-BBBD-53EAA0C673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4648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FC40D-EC6F-4A8A-804C-80AA294758A0}" type="datetimeFigureOut">
              <a:rPr lang="en-GB" smtClean="0"/>
              <a:t>30/05/2013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0310F-AD16-4102-BBBD-53EAA0C673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7078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FC40D-EC6F-4A8A-804C-80AA294758A0}" type="datetimeFigureOut">
              <a:rPr lang="en-GB" smtClean="0"/>
              <a:t>30/05/2013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0310F-AD16-4102-BBBD-53EAA0C673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7774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FC40D-EC6F-4A8A-804C-80AA294758A0}" type="datetimeFigureOut">
              <a:rPr lang="en-GB" smtClean="0"/>
              <a:t>30/05/2013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0310F-AD16-4102-BBBD-53EAA0C673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2579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FC40D-EC6F-4A8A-804C-80AA294758A0}" type="datetimeFigureOut">
              <a:rPr lang="en-GB" smtClean="0"/>
              <a:t>30/05/2013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0310F-AD16-4102-BBBD-53EAA0C673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5395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FC40D-EC6F-4A8A-804C-80AA294758A0}" type="datetimeFigureOut">
              <a:rPr lang="en-GB" smtClean="0"/>
              <a:t>30/05/2013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0310F-AD16-4102-BBBD-53EAA0C673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4718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FC40D-EC6F-4A8A-804C-80AA294758A0}" type="datetimeFigureOut">
              <a:rPr lang="en-GB" smtClean="0"/>
              <a:t>30/05/2013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0310F-AD16-4102-BBBD-53EAA0C673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697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1FC40D-EC6F-4A8A-804C-80AA294758A0}" type="datetimeFigureOut">
              <a:rPr lang="en-GB" smtClean="0"/>
              <a:t>30/05/2013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40310F-AD16-4102-BBBD-53EAA0C673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274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gif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Spiral Wav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8640"/>
            <a:ext cx="3048000" cy="1200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Spiral Wave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78" r="3771"/>
          <a:stretch/>
        </p:blipFill>
        <p:spPr bwMode="auto">
          <a:xfrm>
            <a:off x="2072680" y="188640"/>
            <a:ext cx="2787446" cy="1200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Spiral Wave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78" r="3771"/>
          <a:stretch/>
        </p:blipFill>
        <p:spPr bwMode="auto">
          <a:xfrm>
            <a:off x="4016896" y="188640"/>
            <a:ext cx="2787446" cy="1200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6" descr="Spiral Wave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78" r="3771"/>
          <a:stretch/>
        </p:blipFill>
        <p:spPr bwMode="auto">
          <a:xfrm>
            <a:off x="5961112" y="188640"/>
            <a:ext cx="2787446" cy="1200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6" descr="Spiral Wave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78" r="3771"/>
          <a:stretch/>
        </p:blipFill>
        <p:spPr bwMode="auto">
          <a:xfrm>
            <a:off x="6897216" y="188640"/>
            <a:ext cx="2787446" cy="1200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 Repeating Border Greek Key With Lines by GR8DAN - A greek key pattern that can be repeated to make a border.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77" y="1484784"/>
            <a:ext cx="2381250" cy="1114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 Repeating Border Greek Key With Lines by GR8DAN - A greek key pattern that can be repeated to make a border.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0712" y="1484784"/>
            <a:ext cx="2381250" cy="1114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2" descr=" Repeating Border Greek Key With Lines by GR8DAN - A greek key pattern that can be repeated to make a border.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6976" y="1484784"/>
            <a:ext cx="2381250" cy="1114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2" descr=" Repeating Border Greek Key With Lines by GR8DAN - A greek key pattern that can be repeated to make a border.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3240" y="1484784"/>
            <a:ext cx="2381250" cy="1114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http://thumbs.dreamstime.com/z/simple-ancient-greek-border-patterns-13288232.jp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92" t="8528" r="14983" b="80615"/>
          <a:stretch/>
        </p:blipFill>
        <p:spPr bwMode="auto">
          <a:xfrm>
            <a:off x="0" y="2924944"/>
            <a:ext cx="9906000" cy="544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http://image.shutterstock.com/display_pic_with_logo/660550/660550,1286463758,2/stock-vector-meander-and-wave-ancient-greek-borders-set-of-ornaments-62518510.jpg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27" r="2959" b="82815"/>
          <a:stretch/>
        </p:blipFill>
        <p:spPr bwMode="auto">
          <a:xfrm>
            <a:off x="0" y="3717032"/>
            <a:ext cx="5212162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18" descr="http://image.shutterstock.com/display_pic_with_logo/660550/660550,1286463758,2/stock-vector-meander-and-wave-ancient-greek-borders-set-of-ornaments-62518510.jpg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27" r="2959" b="82815"/>
          <a:stretch/>
        </p:blipFill>
        <p:spPr bwMode="auto">
          <a:xfrm>
            <a:off x="4700014" y="3717032"/>
            <a:ext cx="5212162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http://www.istockphoto.com/file_thumbview_approve.php?size=2&amp;id=8403769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21" t="70313" r="3297" b="19416"/>
          <a:stretch/>
        </p:blipFill>
        <p:spPr bwMode="auto">
          <a:xfrm>
            <a:off x="0" y="4581128"/>
            <a:ext cx="5531431" cy="826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20" descr="http://www.istockphoto.com/file_thumbview_approve.php?size=2&amp;id=8403769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21" t="70313" r="3297" b="19416"/>
          <a:stretch/>
        </p:blipFill>
        <p:spPr bwMode="auto">
          <a:xfrm>
            <a:off x="4953000" y="4581128"/>
            <a:ext cx="5531431" cy="826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 descr="http://images.crestock.com/3160000-3169999/3161211-xs.jpg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5913"/>
          <a:stretch/>
        </p:blipFill>
        <p:spPr bwMode="auto">
          <a:xfrm>
            <a:off x="8112" y="5517232"/>
            <a:ext cx="4777941" cy="973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22" descr="http://images.crestock.com/3160000-3169999/3161211-xs.jpg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5913"/>
          <a:stretch/>
        </p:blipFill>
        <p:spPr bwMode="auto">
          <a:xfrm>
            <a:off x="4736976" y="5517232"/>
            <a:ext cx="4777941" cy="973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22" descr="http://images.crestock.com/3160000-3169999/3161211-xs.jpg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5913"/>
          <a:stretch/>
        </p:blipFill>
        <p:spPr bwMode="auto">
          <a:xfrm>
            <a:off x="9489504" y="5517232"/>
            <a:ext cx="4777941" cy="973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12" descr=" Repeating Border Greek Key With Lines by GR8DAN - A greek key pattern that can be repeated to make a border.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89504" y="1484784"/>
            <a:ext cx="2381250" cy="1114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6" descr="Spiral Wave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78" r="3771"/>
          <a:stretch/>
        </p:blipFill>
        <p:spPr bwMode="auto">
          <a:xfrm>
            <a:off x="8841432" y="188640"/>
            <a:ext cx="2787446" cy="1200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45188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</Words>
  <Application>Microsoft Office PowerPoint</Application>
  <PresentationFormat>A4 Paper (210x297 mm)</PresentationFormat>
  <Paragraphs>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Laura</dc:creator>
  <cp:lastModifiedBy>Laura</cp:lastModifiedBy>
  <cp:revision>2</cp:revision>
  <dcterms:created xsi:type="dcterms:W3CDTF">2013-05-30T16:27:55Z</dcterms:created>
  <dcterms:modified xsi:type="dcterms:W3CDTF">2013-05-30T16:42:22Z</dcterms:modified>
</cp:coreProperties>
</file>