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9" autoAdjust="0"/>
    <p:restoredTop sz="94570"/>
  </p:normalViewPr>
  <p:slideViewPr>
    <p:cSldViewPr snapToGrid="0" snapToObjects="1">
      <p:cViewPr varScale="1">
        <p:scale>
          <a:sx n="106" d="100"/>
          <a:sy n="106" d="100"/>
        </p:scale>
        <p:origin x="17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C7363-220E-C741-9D8A-A1794B2A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1E98B-FE7A-9342-BA4B-BC05C564A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DEB07-E682-C34E-8BD9-ACB11EEEA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57157F-6025-1E4F-8361-725B5C9D6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D9897-E6B1-5D43-971F-468FDD77F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94C248-F029-8042-B1A5-53D2595BA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C495E0-14CA-6B4A-A89E-38B2BA79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C91A1-860D-FB4F-8522-CE3E9F49A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Microsoft Office User</cp:lastModifiedBy>
  <cp:revision>37</cp:revision>
  <dcterms:created xsi:type="dcterms:W3CDTF">2019-07-05T11:02:13Z</dcterms:created>
  <dcterms:modified xsi:type="dcterms:W3CDTF">2020-05-25T16:33:32Z</dcterms:modified>
</cp:coreProperties>
</file>